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6" r:id="rId5"/>
    <p:sldId id="268" r:id="rId6"/>
    <p:sldId id="269" r:id="rId7"/>
    <p:sldId id="270" r:id="rId8"/>
    <p:sldId id="271" r:id="rId9"/>
    <p:sldId id="272" r:id="rId10"/>
    <p:sldId id="273" r:id="rId11"/>
    <p:sldId id="274" r:id="rId12"/>
    <p:sldId id="275" r:id="rId13"/>
    <p:sldId id="276" r:id="rId14"/>
    <p:sldId id="277" r:id="rId15"/>
    <p:sldId id="278" r:id="rId16"/>
  </p:sldIdLst>
  <p:sldSz cx="12192000"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69" autoAdjust="0"/>
    <p:restoredTop sz="96709" autoAdjust="0"/>
  </p:normalViewPr>
  <p:slideViewPr>
    <p:cSldViewPr snapToGrid="0" showGuides="1">
      <p:cViewPr varScale="1">
        <p:scale>
          <a:sx n="73" d="100"/>
          <a:sy n="73" d="100"/>
        </p:scale>
        <p:origin x="-570" y="-102"/>
      </p:cViewPr>
      <p:guideLst>
        <p:guide orient="horz" pos="2160"/>
        <p:guide pos="3840"/>
      </p:guideLst>
    </p:cSldViewPr>
  </p:slideViewPr>
  <p:notesTextViewPr>
    <p:cViewPr>
      <p:scale>
        <a:sx n="1" d="1"/>
        <a:sy n="1" d="1"/>
      </p:scale>
      <p:origin x="0" y="0"/>
    </p:cViewPr>
  </p:notesTextViewPr>
  <p:notesViewPr>
    <p:cSldViewPr snapToGrid="0" showGuides="1">
      <p:cViewPr varScale="1">
        <p:scale>
          <a:sx n="96" d="100"/>
          <a:sy n="96" d="100"/>
        </p:scale>
        <p:origin x="2892"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ke Test User" userId="SID-0" providerId="Test" clId="FakeClientId"/>
    <pc:docChg chg="modSld modMainMaster modNotesMaster modHandout">
      <pc:chgData name="Fake Test User" userId="SID-0" providerId="Test" clId="FakeClientId" dt="2021-03-17T10:33:12.234" v="55" actId="790"/>
      <pc:docMkLst>
        <pc:docMk/>
      </pc:docMkLst>
      <pc:sldChg chg="modSp mod modNotes modNotesTx">
        <pc:chgData name="Fake Test User" userId="SID-0" providerId="Test" clId="FakeClientId" dt="2021-03-17T10:33:12.234" v="55" actId="790"/>
        <pc:sldMkLst>
          <pc:docMk/>
          <pc:sldMk cId="1652133998" sldId="256"/>
        </pc:sldMkLst>
        <pc:spChg chg="mod">
          <ac:chgData name="Fake Test User" userId="SID-0" providerId="Test" clId="FakeClientId" dt="2021-03-17T10:27:07.951" v="3" actId="790"/>
          <ac:spMkLst>
            <pc:docMk/>
            <pc:sldMk cId="1652133998" sldId="256"/>
            <ac:spMk id="6" creationId="{00000000-0000-0000-0000-000000000000}"/>
          </ac:spMkLst>
        </pc:spChg>
        <pc:spChg chg="mod">
          <ac:chgData name="Fake Test User" userId="SID-0" providerId="Test" clId="FakeClientId" dt="2021-03-17T10:27:07.951" v="3" actId="790"/>
          <ac:spMkLst>
            <pc:docMk/>
            <pc:sldMk cId="1652133998" sldId="256"/>
            <ac:spMk id="7" creationId="{00000000-0000-0000-0000-000000000000}"/>
          </ac:spMkLst>
        </pc:spChg>
      </pc:sldChg>
      <pc:sldChg chg="modSp mod modNotes modNotesTx">
        <pc:chgData name="Fake Test User" userId="SID-0" providerId="Test" clId="FakeClientId" dt="2021-03-17T10:33:06.859" v="54" actId="790"/>
        <pc:sldMkLst>
          <pc:docMk/>
          <pc:sldMk cId="1654255301" sldId="257"/>
        </pc:sldMkLst>
        <pc:spChg chg="mod">
          <ac:chgData name="Fake Test User" userId="SID-0" providerId="Test" clId="FakeClientId" dt="2021-03-17T10:27:19.014" v="5" actId="790"/>
          <ac:spMkLst>
            <pc:docMk/>
            <pc:sldMk cId="1654255301" sldId="257"/>
            <ac:spMk id="13" creationId="{00000000-0000-0000-0000-000000000000}"/>
          </ac:spMkLst>
        </pc:spChg>
        <pc:spChg chg="mod">
          <ac:chgData name="Fake Test User" userId="SID-0" providerId="Test" clId="FakeClientId" dt="2021-03-17T10:27:19.014" v="5" actId="790"/>
          <ac:spMkLst>
            <pc:docMk/>
            <pc:sldMk cId="1654255301" sldId="257"/>
            <ac:spMk id="14" creationId="{00000000-0000-0000-0000-000000000000}"/>
          </ac:spMkLst>
        </pc:spChg>
      </pc:sldChg>
      <pc:sldChg chg="modSp mod modNotes modNotesTx">
        <pc:chgData name="Fake Test User" userId="SID-0" providerId="Test" clId="FakeClientId" dt="2021-03-17T10:33:02" v="53" actId="790"/>
        <pc:sldMkLst>
          <pc:docMk/>
          <pc:sldMk cId="4010278615" sldId="258"/>
        </pc:sldMkLst>
        <pc:graphicFrameChg chg="mod">
          <ac:chgData name="Fake Test User" userId="SID-0" providerId="Test" clId="FakeClientId" dt="2021-03-17T10:29:51.265" v="28" actId="2711"/>
          <ac:graphicFrameMkLst>
            <pc:docMk/>
            <pc:sldMk cId="4010278615" sldId="258"/>
            <ac:graphicFrameMk id="6" creationId="{00000000-0000-0000-0000-000000000000}"/>
          </ac:graphicFrameMkLst>
        </pc:graphicFrameChg>
      </pc:sldChg>
      <pc:sldChg chg="modSp mod modNotes modNotesTx">
        <pc:chgData name="Fake Test User" userId="SID-0" providerId="Test" clId="FakeClientId" dt="2021-03-17T10:32:56.672" v="52" actId="790"/>
        <pc:sldMkLst>
          <pc:docMk/>
          <pc:sldMk cId="2853788422" sldId="259"/>
        </pc:sldMkLst>
        <pc:spChg chg="mod">
          <ac:chgData name="Fake Test User" userId="SID-0" providerId="Test" clId="FakeClientId" dt="2021-03-17T10:27:51.404" v="10" actId="790"/>
          <ac:spMkLst>
            <pc:docMk/>
            <pc:sldMk cId="2853788422" sldId="259"/>
            <ac:spMk id="2" creationId="{00000000-0000-0000-0000-000000000000}"/>
          </ac:spMkLst>
        </pc:spChg>
        <pc:spChg chg="mod">
          <ac:chgData name="Fake Test User" userId="SID-0" providerId="Test" clId="FakeClientId" dt="2021-03-17T10:27:51.404" v="10" actId="790"/>
          <ac:spMkLst>
            <pc:docMk/>
            <pc:sldMk cId="2853788422" sldId="259"/>
            <ac:spMk id="3" creationId="{00000000-0000-0000-0000-000000000000}"/>
          </ac:spMkLst>
        </pc:spChg>
        <pc:graphicFrameChg chg="mod modGraphic">
          <ac:chgData name="Fake Test User" userId="SID-0" providerId="Test" clId="FakeClientId" dt="2021-03-17T10:28:03.311" v="13" actId="790"/>
          <ac:graphicFrameMkLst>
            <pc:docMk/>
            <pc:sldMk cId="2853788422" sldId="259"/>
            <ac:graphicFrameMk id="16" creationId="{00000000-0000-0000-0000-000000000000}"/>
          </ac:graphicFrameMkLst>
        </pc:graphicFrameChg>
      </pc:sldChg>
      <pc:sldChg chg="modNotes modNotesTx">
        <pc:chgData name="Fake Test User" userId="SID-0" providerId="Test" clId="FakeClientId" dt="2021-03-17T10:32:51.172" v="51" actId="790"/>
        <pc:sldMkLst>
          <pc:docMk/>
          <pc:sldMk cId="4224509479" sldId="260"/>
        </pc:sldMkLst>
      </pc:sldChg>
      <pc:sldChg chg="modSp mod modNotes modNotesTx">
        <pc:chgData name="Fake Test User" userId="SID-0" providerId="Test" clId="FakeClientId" dt="2021-03-17T10:32:37.203" v="48" actId="790"/>
        <pc:sldMkLst>
          <pc:docMk/>
          <pc:sldMk cId="132884364" sldId="261"/>
        </pc:sldMkLst>
        <pc:spChg chg="mod">
          <ac:chgData name="Fake Test User" userId="SID-0" providerId="Test" clId="FakeClientId" dt="2021-03-17T10:29:02.670" v="19" actId="790"/>
          <ac:spMkLst>
            <pc:docMk/>
            <pc:sldMk cId="132884364" sldId="261"/>
            <ac:spMk id="2" creationId="{00000000-0000-0000-0000-000000000000}"/>
          </ac:spMkLst>
        </pc:spChg>
        <pc:spChg chg="mod">
          <ac:chgData name="Fake Test User" userId="SID-0" providerId="Test" clId="FakeClientId" dt="2021-03-17T10:29:02.670" v="19" actId="790"/>
          <ac:spMkLst>
            <pc:docMk/>
            <pc:sldMk cId="132884364" sldId="261"/>
            <ac:spMk id="3" creationId="{00000000-0000-0000-0000-000000000000}"/>
          </ac:spMkLst>
        </pc:spChg>
      </pc:sldChg>
      <pc:sldChg chg="modSp mod modNotes modNotesTx">
        <pc:chgData name="Fake Test User" userId="SID-0" providerId="Test" clId="FakeClientId" dt="2021-03-17T10:32:32.250" v="47" actId="790"/>
        <pc:sldMkLst>
          <pc:docMk/>
          <pc:sldMk cId="2224495804" sldId="262"/>
        </pc:sldMkLst>
        <pc:spChg chg="mod">
          <ac:chgData name="Fake Test User" userId="SID-0" providerId="Test" clId="FakeClientId" dt="2021-03-17T10:29:12.389" v="21" actId="790"/>
          <ac:spMkLst>
            <pc:docMk/>
            <pc:sldMk cId="2224495804" sldId="262"/>
            <ac:spMk id="2" creationId="{00000000-0000-0000-0000-000000000000}"/>
          </ac:spMkLst>
        </pc:spChg>
        <pc:spChg chg="mod">
          <ac:chgData name="Fake Test User" userId="SID-0" providerId="Test" clId="FakeClientId" dt="2021-03-17T10:29:12.389" v="21" actId="790"/>
          <ac:spMkLst>
            <pc:docMk/>
            <pc:sldMk cId="2224495804" sldId="262"/>
            <ac:spMk id="3" creationId="{00000000-0000-0000-0000-000000000000}"/>
          </ac:spMkLst>
        </pc:spChg>
        <pc:spChg chg="mod">
          <ac:chgData name="Fake Test User" userId="SID-0" providerId="Test" clId="FakeClientId" dt="2021-03-17T10:29:12.389" v="21" actId="790"/>
          <ac:spMkLst>
            <pc:docMk/>
            <pc:sldMk cId="2224495804" sldId="262"/>
            <ac:spMk id="4" creationId="{00000000-0000-0000-0000-000000000000}"/>
          </ac:spMkLst>
        </pc:spChg>
        <pc:spChg chg="mod">
          <ac:chgData name="Fake Test User" userId="SID-0" providerId="Test" clId="FakeClientId" dt="2021-03-17T10:29:12.389" v="21" actId="790"/>
          <ac:spMkLst>
            <pc:docMk/>
            <pc:sldMk cId="2224495804" sldId="262"/>
            <ac:spMk id="5" creationId="{00000000-0000-0000-0000-000000000000}"/>
          </ac:spMkLst>
        </pc:spChg>
        <pc:spChg chg="mod">
          <ac:chgData name="Fake Test User" userId="SID-0" providerId="Test" clId="FakeClientId" dt="2021-03-17T10:29:12.389" v="21" actId="790"/>
          <ac:spMkLst>
            <pc:docMk/>
            <pc:sldMk cId="2224495804" sldId="262"/>
            <ac:spMk id="6" creationId="{00000000-0000-0000-0000-000000000000}"/>
          </ac:spMkLst>
        </pc:spChg>
      </pc:sldChg>
      <pc:sldChg chg="modSp mod modNotes modNotesTx">
        <pc:chgData name="Fake Test User" userId="SID-0" providerId="Test" clId="FakeClientId" dt="2021-03-17T10:32:28.047" v="46" actId="790"/>
        <pc:sldMkLst>
          <pc:docMk/>
          <pc:sldMk cId="1527004159" sldId="263"/>
        </pc:sldMkLst>
        <pc:spChg chg="mod">
          <ac:chgData name="Fake Test User" userId="SID-0" providerId="Test" clId="FakeClientId" dt="2021-03-17T10:29:21.155" v="23" actId="790"/>
          <ac:spMkLst>
            <pc:docMk/>
            <pc:sldMk cId="1527004159" sldId="263"/>
            <ac:spMk id="2" creationId="{00000000-0000-0000-0000-000000000000}"/>
          </ac:spMkLst>
        </pc:spChg>
      </pc:sldChg>
      <pc:sldChg chg="modNotes modNotesTx">
        <pc:chgData name="Fake Test User" userId="SID-0" providerId="Test" clId="FakeClientId" dt="2021-03-17T10:32:23.109" v="45" actId="790"/>
        <pc:sldMkLst>
          <pc:docMk/>
          <pc:sldMk cId="1800380133" sldId="264"/>
        </pc:sldMkLst>
      </pc:sldChg>
      <pc:sldChg chg="modSp mod modNotes modNotesTx">
        <pc:chgData name="Fake Test User" userId="SID-0" providerId="Test" clId="FakeClientId" dt="2021-03-17T10:32:16.906" v="44" actId="790"/>
        <pc:sldMkLst>
          <pc:docMk/>
          <pc:sldMk cId="3197023440" sldId="265"/>
        </pc:sldMkLst>
        <pc:spChg chg="mod">
          <ac:chgData name="Fake Test User" userId="SID-0" providerId="Test" clId="FakeClientId" dt="2021-03-17T10:29:35.671" v="26" actId="790"/>
          <ac:spMkLst>
            <pc:docMk/>
            <pc:sldMk cId="3197023440" sldId="265"/>
            <ac:spMk id="2" creationId="{00000000-0000-0000-0000-000000000000}"/>
          </ac:spMkLst>
        </pc:spChg>
        <pc:spChg chg="mod">
          <ac:chgData name="Fake Test User" userId="SID-0" providerId="Test" clId="FakeClientId" dt="2021-03-17T10:29:35.671" v="26" actId="790"/>
          <ac:spMkLst>
            <pc:docMk/>
            <pc:sldMk cId="3197023440" sldId="265"/>
            <ac:spMk id="3" creationId="{00000000-0000-0000-0000-000000000000}"/>
          </ac:spMkLst>
        </pc:spChg>
        <pc:spChg chg="mod">
          <ac:chgData name="Fake Test User" userId="SID-0" providerId="Test" clId="FakeClientId" dt="2021-03-17T10:29:35.671" v="26" actId="790"/>
          <ac:spMkLst>
            <pc:docMk/>
            <pc:sldMk cId="3197023440" sldId="265"/>
            <ac:spMk id="4" creationId="{00000000-0000-0000-0000-000000000000}"/>
          </ac:spMkLst>
        </pc:spChg>
      </pc:sldChg>
      <pc:sldChg chg="modSp mod modNotes modNotesTx">
        <pc:chgData name="Fake Test User" userId="SID-0" providerId="Test" clId="FakeClientId" dt="2021-03-17T10:32:46.484" v="50" actId="790"/>
        <pc:sldMkLst>
          <pc:docMk/>
          <pc:sldMk cId="3683544629" sldId="266"/>
        </pc:sldMkLst>
        <pc:spChg chg="mod">
          <ac:chgData name="Fake Test User" userId="SID-0" providerId="Test" clId="FakeClientId" dt="2021-03-17T10:28:42.498" v="15" actId="790"/>
          <ac:spMkLst>
            <pc:docMk/>
            <pc:sldMk cId="3683544629" sldId="266"/>
            <ac:spMk id="2" creationId="{00000000-0000-0000-0000-000000000000}"/>
          </ac:spMkLst>
        </pc:spChg>
        <pc:spChg chg="mod">
          <ac:chgData name="Fake Test User" userId="SID-0" providerId="Test" clId="FakeClientId" dt="2021-03-17T10:28:42.498" v="15" actId="790"/>
          <ac:spMkLst>
            <pc:docMk/>
            <pc:sldMk cId="3683544629" sldId="266"/>
            <ac:spMk id="4" creationId="{00000000-0000-0000-0000-000000000000}"/>
          </ac:spMkLst>
        </pc:spChg>
      </pc:sldChg>
      <pc:sldChg chg="modSp mod modNotes modNotesTx">
        <pc:chgData name="Fake Test User" userId="SID-0" providerId="Test" clId="FakeClientId" dt="2021-03-17T10:32:41.750" v="49" actId="790"/>
        <pc:sldMkLst>
          <pc:docMk/>
          <pc:sldMk cId="1315647518" sldId="268"/>
        </pc:sldMkLst>
        <pc:spChg chg="mod">
          <ac:chgData name="Fake Test User" userId="SID-0" providerId="Test" clId="FakeClientId" dt="2021-03-17T10:28:53.608" v="17" actId="790"/>
          <ac:spMkLst>
            <pc:docMk/>
            <pc:sldMk cId="1315647518" sldId="268"/>
            <ac:spMk id="2" creationId="{00000000-0000-0000-0000-000000000000}"/>
          </ac:spMkLst>
        </pc:spChg>
        <pc:spChg chg="mod">
          <ac:chgData name="Fake Test User" userId="SID-0" providerId="Test" clId="FakeClientId" dt="2021-03-17T10:28:53.608" v="17" actId="790"/>
          <ac:spMkLst>
            <pc:docMk/>
            <pc:sldMk cId="1315647518" sldId="268"/>
            <ac:spMk id="3" creationId="{00000000-0000-0000-0000-000000000000}"/>
          </ac:spMkLst>
        </pc:spChg>
      </pc:sldChg>
      <pc:sldMasterChg chg="modSp mod modSldLayout">
        <pc:chgData name="Fake Test User" userId="SID-0" providerId="Test" clId="FakeClientId" dt="2021-03-17T10:31:29.812" v="41" actId="790"/>
        <pc:sldMasterMkLst>
          <pc:docMk/>
          <pc:sldMasterMk cId="2346251051" sldId="2147483648"/>
        </pc:sldMasterMkLst>
        <pc:spChg chg="mod">
          <ac:chgData name="Fake Test User" userId="SID-0" providerId="Test" clId="FakeClientId" dt="2021-03-17T10:30:02.124" v="29" actId="790"/>
          <ac:spMkLst>
            <pc:docMk/>
            <pc:sldMasterMk cId="2346251051" sldId="2147483648"/>
            <ac:spMk id="2" creationId="{00000000-0000-0000-0000-000000000000}"/>
          </ac:spMkLst>
        </pc:spChg>
        <pc:spChg chg="mod">
          <ac:chgData name="Fake Test User" userId="SID-0" providerId="Test" clId="FakeClientId" dt="2021-03-17T10:30:02.124" v="29" actId="790"/>
          <ac:spMkLst>
            <pc:docMk/>
            <pc:sldMasterMk cId="2346251051" sldId="2147483648"/>
            <ac:spMk id="3" creationId="{00000000-0000-0000-0000-000000000000}"/>
          </ac:spMkLst>
        </pc:spChg>
        <pc:spChg chg="mod">
          <ac:chgData name="Fake Test User" userId="SID-0" providerId="Test" clId="FakeClientId" dt="2021-03-17T10:30:02.124" v="29" actId="790"/>
          <ac:spMkLst>
            <pc:docMk/>
            <pc:sldMasterMk cId="2346251051" sldId="2147483648"/>
            <ac:spMk id="4" creationId="{00000000-0000-0000-0000-000000000000}"/>
          </ac:spMkLst>
        </pc:spChg>
        <pc:spChg chg="mod">
          <ac:chgData name="Fake Test User" userId="SID-0" providerId="Test" clId="FakeClientId" dt="2021-03-17T10:30:02.124" v="29" actId="790"/>
          <ac:spMkLst>
            <pc:docMk/>
            <pc:sldMasterMk cId="2346251051" sldId="2147483648"/>
            <ac:spMk id="5" creationId="{00000000-0000-0000-0000-000000000000}"/>
          </ac:spMkLst>
        </pc:spChg>
        <pc:spChg chg="mod">
          <ac:chgData name="Fake Test User" userId="SID-0" providerId="Test" clId="FakeClientId" dt="2021-03-17T10:30:02.124" v="29" actId="790"/>
          <ac:spMkLst>
            <pc:docMk/>
            <pc:sldMasterMk cId="2346251051" sldId="2147483648"/>
            <ac:spMk id="6" creationId="{00000000-0000-0000-0000-000000000000}"/>
          </ac:spMkLst>
        </pc:spChg>
        <pc:sldLayoutChg chg="modSp mod">
          <pc:chgData name="Fake Test User" userId="SID-0" providerId="Test" clId="FakeClientId" dt="2021-03-17T10:30:16.421" v="30" actId="790"/>
          <pc:sldLayoutMkLst>
            <pc:docMk/>
            <pc:sldMasterMk cId="2346251051" sldId="2147483648"/>
            <pc:sldLayoutMk cId="1659756515" sldId="2147483649"/>
          </pc:sldLayoutMkLst>
          <pc:spChg chg="mod">
            <ac:chgData name="Fake Test User" userId="SID-0" providerId="Test" clId="FakeClientId" dt="2021-03-17T10:30:16.421" v="30" actId="790"/>
            <ac:spMkLst>
              <pc:docMk/>
              <pc:sldMasterMk cId="2346251051" sldId="2147483648"/>
              <pc:sldLayoutMk cId="1659756515" sldId="2147483649"/>
              <ac:spMk id="2" creationId="{00000000-0000-0000-0000-000000000000}"/>
            </ac:spMkLst>
          </pc:spChg>
          <pc:spChg chg="mod">
            <ac:chgData name="Fake Test User" userId="SID-0" providerId="Test" clId="FakeClientId" dt="2021-03-17T10:30:16.421" v="30" actId="790"/>
            <ac:spMkLst>
              <pc:docMk/>
              <pc:sldMasterMk cId="2346251051" sldId="2147483648"/>
              <pc:sldLayoutMk cId="1659756515" sldId="2147483649"/>
              <ac:spMk id="3" creationId="{00000000-0000-0000-0000-000000000000}"/>
            </ac:spMkLst>
          </pc:spChg>
          <pc:spChg chg="mod">
            <ac:chgData name="Fake Test User" userId="SID-0" providerId="Test" clId="FakeClientId" dt="2021-03-17T10:30:16.421" v="30" actId="790"/>
            <ac:spMkLst>
              <pc:docMk/>
              <pc:sldMasterMk cId="2346251051" sldId="2147483648"/>
              <pc:sldLayoutMk cId="1659756515" sldId="2147483649"/>
              <ac:spMk id="4" creationId="{00000000-0000-0000-0000-000000000000}"/>
            </ac:spMkLst>
          </pc:spChg>
          <pc:spChg chg="mod">
            <ac:chgData name="Fake Test User" userId="SID-0" providerId="Test" clId="FakeClientId" dt="2021-03-17T10:30:16.421" v="30" actId="790"/>
            <ac:spMkLst>
              <pc:docMk/>
              <pc:sldMasterMk cId="2346251051" sldId="2147483648"/>
              <pc:sldLayoutMk cId="1659756515" sldId="2147483649"/>
              <ac:spMk id="5" creationId="{00000000-0000-0000-0000-000000000000}"/>
            </ac:spMkLst>
          </pc:spChg>
          <pc:spChg chg="mod">
            <ac:chgData name="Fake Test User" userId="SID-0" providerId="Test" clId="FakeClientId" dt="2021-03-17T10:30:16.421" v="30" actId="790"/>
            <ac:spMkLst>
              <pc:docMk/>
              <pc:sldMasterMk cId="2346251051" sldId="2147483648"/>
              <pc:sldLayoutMk cId="1659756515" sldId="2147483649"/>
              <ac:spMk id="6" creationId="{00000000-0000-0000-0000-000000000000}"/>
            </ac:spMkLst>
          </pc:spChg>
          <pc:spChg chg="mod">
            <ac:chgData name="Fake Test User" userId="SID-0" providerId="Test" clId="FakeClientId" dt="2021-03-17T10:30:16.421" v="30" actId="790"/>
            <ac:spMkLst>
              <pc:docMk/>
              <pc:sldMasterMk cId="2346251051" sldId="2147483648"/>
              <pc:sldLayoutMk cId="1659756515" sldId="2147483649"/>
              <ac:spMk id="7" creationId="{00000000-0000-0000-0000-000000000000}"/>
            </ac:spMkLst>
          </pc:spChg>
          <pc:spChg chg="mod">
            <ac:chgData name="Fake Test User" userId="SID-0" providerId="Test" clId="FakeClientId" dt="2021-03-17T10:30:16.421" v="30" actId="790"/>
            <ac:spMkLst>
              <pc:docMk/>
              <pc:sldMasterMk cId="2346251051" sldId="2147483648"/>
              <pc:sldLayoutMk cId="1659756515" sldId="2147483649"/>
              <ac:spMk id="8" creationId="{00000000-0000-0000-0000-000000000000}"/>
            </ac:spMkLst>
          </pc:spChg>
        </pc:sldLayoutChg>
        <pc:sldLayoutChg chg="modSp mod">
          <pc:chgData name="Fake Test User" userId="SID-0" providerId="Test" clId="FakeClientId" dt="2021-03-17T10:30:20.515" v="31" actId="790"/>
          <pc:sldLayoutMkLst>
            <pc:docMk/>
            <pc:sldMasterMk cId="2346251051" sldId="2147483648"/>
            <pc:sldLayoutMk cId="3786876825" sldId="2147483650"/>
          </pc:sldLayoutMkLst>
          <pc:spChg chg="mod">
            <ac:chgData name="Fake Test User" userId="SID-0" providerId="Test" clId="FakeClientId" dt="2021-03-17T10:30:20.515" v="31" actId="790"/>
            <ac:spMkLst>
              <pc:docMk/>
              <pc:sldMasterMk cId="2346251051" sldId="2147483648"/>
              <pc:sldLayoutMk cId="3786876825" sldId="2147483650"/>
              <ac:spMk id="2" creationId="{00000000-0000-0000-0000-000000000000}"/>
            </ac:spMkLst>
          </pc:spChg>
          <pc:spChg chg="mod">
            <ac:chgData name="Fake Test User" userId="SID-0" providerId="Test" clId="FakeClientId" dt="2021-03-17T10:30:20.515" v="31" actId="790"/>
            <ac:spMkLst>
              <pc:docMk/>
              <pc:sldMasterMk cId="2346251051" sldId="2147483648"/>
              <pc:sldLayoutMk cId="3786876825" sldId="2147483650"/>
              <ac:spMk id="3" creationId="{00000000-0000-0000-0000-000000000000}"/>
            </ac:spMkLst>
          </pc:spChg>
          <pc:spChg chg="mod">
            <ac:chgData name="Fake Test User" userId="SID-0" providerId="Test" clId="FakeClientId" dt="2021-03-17T10:30:20.515" v="31" actId="790"/>
            <ac:spMkLst>
              <pc:docMk/>
              <pc:sldMasterMk cId="2346251051" sldId="2147483648"/>
              <pc:sldLayoutMk cId="3786876825" sldId="2147483650"/>
              <ac:spMk id="4" creationId="{00000000-0000-0000-0000-000000000000}"/>
            </ac:spMkLst>
          </pc:spChg>
          <pc:spChg chg="mod">
            <ac:chgData name="Fake Test User" userId="SID-0" providerId="Test" clId="FakeClientId" dt="2021-03-17T10:30:20.515" v="31" actId="790"/>
            <ac:spMkLst>
              <pc:docMk/>
              <pc:sldMasterMk cId="2346251051" sldId="2147483648"/>
              <pc:sldLayoutMk cId="3786876825" sldId="2147483650"/>
              <ac:spMk id="5" creationId="{00000000-0000-0000-0000-000000000000}"/>
            </ac:spMkLst>
          </pc:spChg>
          <pc:spChg chg="mod">
            <ac:chgData name="Fake Test User" userId="SID-0" providerId="Test" clId="FakeClientId" dt="2021-03-17T10:30:20.515" v="31" actId="790"/>
            <ac:spMkLst>
              <pc:docMk/>
              <pc:sldMasterMk cId="2346251051" sldId="2147483648"/>
              <pc:sldLayoutMk cId="3786876825" sldId="2147483650"/>
              <ac:spMk id="6" creationId="{00000000-0000-0000-0000-000000000000}"/>
            </ac:spMkLst>
          </pc:spChg>
        </pc:sldLayoutChg>
        <pc:sldLayoutChg chg="modSp mod">
          <pc:chgData name="Fake Test User" userId="SID-0" providerId="Test" clId="FakeClientId" dt="2021-03-17T10:30:30.953" v="33" actId="790"/>
          <pc:sldLayoutMkLst>
            <pc:docMk/>
            <pc:sldMasterMk cId="2346251051" sldId="2147483648"/>
            <pc:sldLayoutMk cId="3602678805" sldId="2147483651"/>
          </pc:sldLayoutMkLst>
          <pc:spChg chg="mod">
            <ac:chgData name="Fake Test User" userId="SID-0" providerId="Test" clId="FakeClientId" dt="2021-03-17T10:30:30.953" v="33" actId="790"/>
            <ac:spMkLst>
              <pc:docMk/>
              <pc:sldMasterMk cId="2346251051" sldId="2147483648"/>
              <pc:sldLayoutMk cId="3602678805" sldId="2147483651"/>
              <ac:spMk id="2" creationId="{00000000-0000-0000-0000-000000000000}"/>
            </ac:spMkLst>
          </pc:spChg>
          <pc:spChg chg="mod">
            <ac:chgData name="Fake Test User" userId="SID-0" providerId="Test" clId="FakeClientId" dt="2021-03-17T10:30:30.953" v="33" actId="790"/>
            <ac:spMkLst>
              <pc:docMk/>
              <pc:sldMasterMk cId="2346251051" sldId="2147483648"/>
              <pc:sldLayoutMk cId="3602678805" sldId="2147483651"/>
              <ac:spMk id="3" creationId="{00000000-0000-0000-0000-000000000000}"/>
            </ac:spMkLst>
          </pc:spChg>
          <pc:spChg chg="mod">
            <ac:chgData name="Fake Test User" userId="SID-0" providerId="Test" clId="FakeClientId" dt="2021-03-17T10:30:30.953" v="33" actId="790"/>
            <ac:spMkLst>
              <pc:docMk/>
              <pc:sldMasterMk cId="2346251051" sldId="2147483648"/>
              <pc:sldLayoutMk cId="3602678805" sldId="2147483651"/>
              <ac:spMk id="4" creationId="{00000000-0000-0000-0000-000000000000}"/>
            </ac:spMkLst>
          </pc:spChg>
          <pc:spChg chg="mod">
            <ac:chgData name="Fake Test User" userId="SID-0" providerId="Test" clId="FakeClientId" dt="2021-03-17T10:30:30.953" v="33" actId="790"/>
            <ac:spMkLst>
              <pc:docMk/>
              <pc:sldMasterMk cId="2346251051" sldId="2147483648"/>
              <pc:sldLayoutMk cId="3602678805" sldId="2147483651"/>
              <ac:spMk id="5" creationId="{00000000-0000-0000-0000-000000000000}"/>
            </ac:spMkLst>
          </pc:spChg>
          <pc:spChg chg="mod">
            <ac:chgData name="Fake Test User" userId="SID-0" providerId="Test" clId="FakeClientId" dt="2021-03-17T10:30:30.953" v="33" actId="790"/>
            <ac:spMkLst>
              <pc:docMk/>
              <pc:sldMasterMk cId="2346251051" sldId="2147483648"/>
              <pc:sldLayoutMk cId="3602678805" sldId="2147483651"/>
              <ac:spMk id="6" creationId="{00000000-0000-0000-0000-000000000000}"/>
            </ac:spMkLst>
          </pc:spChg>
          <pc:spChg chg="mod">
            <ac:chgData name="Fake Test User" userId="SID-0" providerId="Test" clId="FakeClientId" dt="2021-03-17T10:30:30.953" v="33" actId="790"/>
            <ac:spMkLst>
              <pc:docMk/>
              <pc:sldMasterMk cId="2346251051" sldId="2147483648"/>
              <pc:sldLayoutMk cId="3602678805" sldId="2147483651"/>
              <ac:spMk id="10" creationId="{00000000-0000-0000-0000-000000000000}"/>
            </ac:spMkLst>
          </pc:spChg>
        </pc:sldLayoutChg>
        <pc:sldLayoutChg chg="modSp mod">
          <pc:chgData name="Fake Test User" userId="SID-0" providerId="Test" clId="FakeClientId" dt="2021-03-17T10:30:36.218" v="34" actId="790"/>
          <pc:sldLayoutMkLst>
            <pc:docMk/>
            <pc:sldMasterMk cId="2346251051" sldId="2147483648"/>
            <pc:sldLayoutMk cId="3527791066" sldId="2147483652"/>
          </pc:sldLayoutMkLst>
          <pc:spChg chg="mod">
            <ac:chgData name="Fake Test User" userId="SID-0" providerId="Test" clId="FakeClientId" dt="2021-03-17T10:30:36.218" v="34" actId="790"/>
            <ac:spMkLst>
              <pc:docMk/>
              <pc:sldMasterMk cId="2346251051" sldId="2147483648"/>
              <pc:sldLayoutMk cId="3527791066" sldId="2147483652"/>
              <ac:spMk id="2" creationId="{00000000-0000-0000-0000-000000000000}"/>
            </ac:spMkLst>
          </pc:spChg>
          <pc:spChg chg="mod">
            <ac:chgData name="Fake Test User" userId="SID-0" providerId="Test" clId="FakeClientId" dt="2021-03-17T10:30:36.218" v="34" actId="790"/>
            <ac:spMkLst>
              <pc:docMk/>
              <pc:sldMasterMk cId="2346251051" sldId="2147483648"/>
              <pc:sldLayoutMk cId="3527791066" sldId="2147483652"/>
              <ac:spMk id="3" creationId="{00000000-0000-0000-0000-000000000000}"/>
            </ac:spMkLst>
          </pc:spChg>
          <pc:spChg chg="mod">
            <ac:chgData name="Fake Test User" userId="SID-0" providerId="Test" clId="FakeClientId" dt="2021-03-17T10:30:36.218" v="34" actId="790"/>
            <ac:spMkLst>
              <pc:docMk/>
              <pc:sldMasterMk cId="2346251051" sldId="2147483648"/>
              <pc:sldLayoutMk cId="3527791066" sldId="2147483652"/>
              <ac:spMk id="4" creationId="{00000000-0000-0000-0000-000000000000}"/>
            </ac:spMkLst>
          </pc:spChg>
          <pc:spChg chg="mod">
            <ac:chgData name="Fake Test User" userId="SID-0" providerId="Test" clId="FakeClientId" dt="2021-03-17T10:30:36.218" v="34" actId="790"/>
            <ac:spMkLst>
              <pc:docMk/>
              <pc:sldMasterMk cId="2346251051" sldId="2147483648"/>
              <pc:sldLayoutMk cId="3527791066" sldId="2147483652"/>
              <ac:spMk id="5" creationId="{00000000-0000-0000-0000-000000000000}"/>
            </ac:spMkLst>
          </pc:spChg>
          <pc:spChg chg="mod">
            <ac:chgData name="Fake Test User" userId="SID-0" providerId="Test" clId="FakeClientId" dt="2021-03-17T10:30:36.218" v="34" actId="790"/>
            <ac:spMkLst>
              <pc:docMk/>
              <pc:sldMasterMk cId="2346251051" sldId="2147483648"/>
              <pc:sldLayoutMk cId="3527791066" sldId="2147483652"/>
              <ac:spMk id="6" creationId="{00000000-0000-0000-0000-000000000000}"/>
            </ac:spMkLst>
          </pc:spChg>
          <pc:spChg chg="mod">
            <ac:chgData name="Fake Test User" userId="SID-0" providerId="Test" clId="FakeClientId" dt="2021-03-17T10:30:36.218" v="34" actId="790"/>
            <ac:spMkLst>
              <pc:docMk/>
              <pc:sldMasterMk cId="2346251051" sldId="2147483648"/>
              <pc:sldLayoutMk cId="3527791066" sldId="2147483652"/>
              <ac:spMk id="7" creationId="{00000000-0000-0000-0000-000000000000}"/>
            </ac:spMkLst>
          </pc:spChg>
        </pc:sldLayoutChg>
        <pc:sldLayoutChg chg="modSp mod">
          <pc:chgData name="Fake Test User" userId="SID-0" providerId="Test" clId="FakeClientId" dt="2021-03-17T10:30:40.828" v="35" actId="790"/>
          <pc:sldLayoutMkLst>
            <pc:docMk/>
            <pc:sldMasterMk cId="2346251051" sldId="2147483648"/>
            <pc:sldLayoutMk cId="3971016106" sldId="2147483653"/>
          </pc:sldLayoutMkLst>
          <pc:spChg chg="mod">
            <ac:chgData name="Fake Test User" userId="SID-0" providerId="Test" clId="FakeClientId" dt="2021-03-17T10:30:40.828" v="35" actId="790"/>
            <ac:spMkLst>
              <pc:docMk/>
              <pc:sldMasterMk cId="2346251051" sldId="2147483648"/>
              <pc:sldLayoutMk cId="3971016106" sldId="2147483653"/>
              <ac:spMk id="2" creationId="{00000000-0000-0000-0000-000000000000}"/>
            </ac:spMkLst>
          </pc:spChg>
          <pc:spChg chg="mod">
            <ac:chgData name="Fake Test User" userId="SID-0" providerId="Test" clId="FakeClientId" dt="2021-03-17T10:30:40.828" v="35" actId="790"/>
            <ac:spMkLst>
              <pc:docMk/>
              <pc:sldMasterMk cId="2346251051" sldId="2147483648"/>
              <pc:sldLayoutMk cId="3971016106" sldId="2147483653"/>
              <ac:spMk id="3" creationId="{00000000-0000-0000-0000-000000000000}"/>
            </ac:spMkLst>
          </pc:spChg>
          <pc:spChg chg="mod">
            <ac:chgData name="Fake Test User" userId="SID-0" providerId="Test" clId="FakeClientId" dt="2021-03-17T10:30:40.828" v="35" actId="790"/>
            <ac:spMkLst>
              <pc:docMk/>
              <pc:sldMasterMk cId="2346251051" sldId="2147483648"/>
              <pc:sldLayoutMk cId="3971016106" sldId="2147483653"/>
              <ac:spMk id="4" creationId="{00000000-0000-0000-0000-000000000000}"/>
            </ac:spMkLst>
          </pc:spChg>
          <pc:spChg chg="mod">
            <ac:chgData name="Fake Test User" userId="SID-0" providerId="Test" clId="FakeClientId" dt="2021-03-17T10:30:40.828" v="35" actId="790"/>
            <ac:spMkLst>
              <pc:docMk/>
              <pc:sldMasterMk cId="2346251051" sldId="2147483648"/>
              <pc:sldLayoutMk cId="3971016106" sldId="2147483653"/>
              <ac:spMk id="5" creationId="{00000000-0000-0000-0000-000000000000}"/>
            </ac:spMkLst>
          </pc:spChg>
          <pc:spChg chg="mod">
            <ac:chgData name="Fake Test User" userId="SID-0" providerId="Test" clId="FakeClientId" dt="2021-03-17T10:30:40.828" v="35" actId="790"/>
            <ac:spMkLst>
              <pc:docMk/>
              <pc:sldMasterMk cId="2346251051" sldId="2147483648"/>
              <pc:sldLayoutMk cId="3971016106" sldId="2147483653"/>
              <ac:spMk id="6" creationId="{00000000-0000-0000-0000-000000000000}"/>
            </ac:spMkLst>
          </pc:spChg>
          <pc:spChg chg="mod">
            <ac:chgData name="Fake Test User" userId="SID-0" providerId="Test" clId="FakeClientId" dt="2021-03-17T10:30:40.828" v="35" actId="790"/>
            <ac:spMkLst>
              <pc:docMk/>
              <pc:sldMasterMk cId="2346251051" sldId="2147483648"/>
              <pc:sldLayoutMk cId="3971016106" sldId="2147483653"/>
              <ac:spMk id="7" creationId="{00000000-0000-0000-0000-000000000000}"/>
            </ac:spMkLst>
          </pc:spChg>
          <pc:spChg chg="mod">
            <ac:chgData name="Fake Test User" userId="SID-0" providerId="Test" clId="FakeClientId" dt="2021-03-17T10:30:40.828" v="35" actId="790"/>
            <ac:spMkLst>
              <pc:docMk/>
              <pc:sldMasterMk cId="2346251051" sldId="2147483648"/>
              <pc:sldLayoutMk cId="3971016106" sldId="2147483653"/>
              <ac:spMk id="8" creationId="{00000000-0000-0000-0000-000000000000}"/>
            </ac:spMkLst>
          </pc:spChg>
          <pc:spChg chg="mod">
            <ac:chgData name="Fake Test User" userId="SID-0" providerId="Test" clId="FakeClientId" dt="2021-03-17T10:30:40.828" v="35" actId="790"/>
            <ac:spMkLst>
              <pc:docMk/>
              <pc:sldMasterMk cId="2346251051" sldId="2147483648"/>
              <pc:sldLayoutMk cId="3971016106" sldId="2147483653"/>
              <ac:spMk id="9" creationId="{00000000-0000-0000-0000-000000000000}"/>
            </ac:spMkLst>
          </pc:spChg>
        </pc:sldLayoutChg>
        <pc:sldLayoutChg chg="modSp mod">
          <pc:chgData name="Fake Test User" userId="SID-0" providerId="Test" clId="FakeClientId" dt="2021-03-17T10:30:45.078" v="36" actId="790"/>
          <pc:sldLayoutMkLst>
            <pc:docMk/>
            <pc:sldMasterMk cId="2346251051" sldId="2147483648"/>
            <pc:sldLayoutMk cId="1758111529" sldId="2147483654"/>
          </pc:sldLayoutMkLst>
          <pc:spChg chg="mod">
            <ac:chgData name="Fake Test User" userId="SID-0" providerId="Test" clId="FakeClientId" dt="2021-03-17T10:30:45.078" v="36" actId="790"/>
            <ac:spMkLst>
              <pc:docMk/>
              <pc:sldMasterMk cId="2346251051" sldId="2147483648"/>
              <pc:sldLayoutMk cId="1758111529" sldId="2147483654"/>
              <ac:spMk id="2" creationId="{00000000-0000-0000-0000-000000000000}"/>
            </ac:spMkLst>
          </pc:spChg>
          <pc:spChg chg="mod">
            <ac:chgData name="Fake Test User" userId="SID-0" providerId="Test" clId="FakeClientId" dt="2021-03-17T10:30:45.078" v="36" actId="790"/>
            <ac:spMkLst>
              <pc:docMk/>
              <pc:sldMasterMk cId="2346251051" sldId="2147483648"/>
              <pc:sldLayoutMk cId="1758111529" sldId="2147483654"/>
              <ac:spMk id="3" creationId="{00000000-0000-0000-0000-000000000000}"/>
            </ac:spMkLst>
          </pc:spChg>
          <pc:spChg chg="mod">
            <ac:chgData name="Fake Test User" userId="SID-0" providerId="Test" clId="FakeClientId" dt="2021-03-17T10:30:45.078" v="36" actId="790"/>
            <ac:spMkLst>
              <pc:docMk/>
              <pc:sldMasterMk cId="2346251051" sldId="2147483648"/>
              <pc:sldLayoutMk cId="1758111529" sldId="2147483654"/>
              <ac:spMk id="4" creationId="{00000000-0000-0000-0000-000000000000}"/>
            </ac:spMkLst>
          </pc:spChg>
          <pc:spChg chg="mod">
            <ac:chgData name="Fake Test User" userId="SID-0" providerId="Test" clId="FakeClientId" dt="2021-03-17T10:30:45.078" v="36" actId="790"/>
            <ac:spMkLst>
              <pc:docMk/>
              <pc:sldMasterMk cId="2346251051" sldId="2147483648"/>
              <pc:sldLayoutMk cId="1758111529" sldId="2147483654"/>
              <ac:spMk id="5" creationId="{00000000-0000-0000-0000-000000000000}"/>
            </ac:spMkLst>
          </pc:spChg>
        </pc:sldLayoutChg>
        <pc:sldLayoutChg chg="modSp mod">
          <pc:chgData name="Fake Test User" userId="SID-0" providerId="Test" clId="FakeClientId" dt="2021-03-17T10:30:48.984" v="37" actId="790"/>
          <pc:sldLayoutMkLst>
            <pc:docMk/>
            <pc:sldMasterMk cId="2346251051" sldId="2147483648"/>
            <pc:sldLayoutMk cId="302416926" sldId="2147483655"/>
          </pc:sldLayoutMkLst>
          <pc:spChg chg="mod">
            <ac:chgData name="Fake Test User" userId="SID-0" providerId="Test" clId="FakeClientId" dt="2021-03-17T10:30:48.984" v="37" actId="790"/>
            <ac:spMkLst>
              <pc:docMk/>
              <pc:sldMasterMk cId="2346251051" sldId="2147483648"/>
              <pc:sldLayoutMk cId="302416926" sldId="2147483655"/>
              <ac:spMk id="2" creationId="{00000000-0000-0000-0000-000000000000}"/>
            </ac:spMkLst>
          </pc:spChg>
          <pc:spChg chg="mod">
            <ac:chgData name="Fake Test User" userId="SID-0" providerId="Test" clId="FakeClientId" dt="2021-03-17T10:30:48.984" v="37" actId="790"/>
            <ac:spMkLst>
              <pc:docMk/>
              <pc:sldMasterMk cId="2346251051" sldId="2147483648"/>
              <pc:sldLayoutMk cId="302416926" sldId="2147483655"/>
              <ac:spMk id="3" creationId="{00000000-0000-0000-0000-000000000000}"/>
            </ac:spMkLst>
          </pc:spChg>
          <pc:spChg chg="mod">
            <ac:chgData name="Fake Test User" userId="SID-0" providerId="Test" clId="FakeClientId" dt="2021-03-17T10:30:48.984" v="37" actId="790"/>
            <ac:spMkLst>
              <pc:docMk/>
              <pc:sldMasterMk cId="2346251051" sldId="2147483648"/>
              <pc:sldLayoutMk cId="302416926" sldId="2147483655"/>
              <ac:spMk id="4" creationId="{00000000-0000-0000-0000-000000000000}"/>
            </ac:spMkLst>
          </pc:spChg>
        </pc:sldLayoutChg>
        <pc:sldLayoutChg chg="modSp mod">
          <pc:chgData name="Fake Test User" userId="SID-0" providerId="Test" clId="FakeClientId" dt="2021-03-17T10:30:53.515" v="38" actId="790"/>
          <pc:sldLayoutMkLst>
            <pc:docMk/>
            <pc:sldMasterMk cId="2346251051" sldId="2147483648"/>
            <pc:sldLayoutMk cId="3769764688" sldId="2147483656"/>
          </pc:sldLayoutMkLst>
          <pc:spChg chg="mod">
            <ac:chgData name="Fake Test User" userId="SID-0" providerId="Test" clId="FakeClientId" dt="2021-03-17T10:30:53.515" v="38" actId="790"/>
            <ac:spMkLst>
              <pc:docMk/>
              <pc:sldMasterMk cId="2346251051" sldId="2147483648"/>
              <pc:sldLayoutMk cId="3769764688" sldId="2147483656"/>
              <ac:spMk id="2" creationId="{00000000-0000-0000-0000-000000000000}"/>
            </ac:spMkLst>
          </pc:spChg>
          <pc:spChg chg="mod">
            <ac:chgData name="Fake Test User" userId="SID-0" providerId="Test" clId="FakeClientId" dt="2021-03-17T10:30:53.515" v="38" actId="790"/>
            <ac:spMkLst>
              <pc:docMk/>
              <pc:sldMasterMk cId="2346251051" sldId="2147483648"/>
              <pc:sldLayoutMk cId="3769764688" sldId="2147483656"/>
              <ac:spMk id="3" creationId="{00000000-0000-0000-0000-000000000000}"/>
            </ac:spMkLst>
          </pc:spChg>
          <pc:spChg chg="mod">
            <ac:chgData name="Fake Test User" userId="SID-0" providerId="Test" clId="FakeClientId" dt="2021-03-17T10:30:53.515" v="38" actId="790"/>
            <ac:spMkLst>
              <pc:docMk/>
              <pc:sldMasterMk cId="2346251051" sldId="2147483648"/>
              <pc:sldLayoutMk cId="3769764688" sldId="2147483656"/>
              <ac:spMk id="4" creationId="{00000000-0000-0000-0000-000000000000}"/>
            </ac:spMkLst>
          </pc:spChg>
          <pc:spChg chg="mod">
            <ac:chgData name="Fake Test User" userId="SID-0" providerId="Test" clId="FakeClientId" dt="2021-03-17T10:30:53.515" v="38" actId="790"/>
            <ac:spMkLst>
              <pc:docMk/>
              <pc:sldMasterMk cId="2346251051" sldId="2147483648"/>
              <pc:sldLayoutMk cId="3769764688" sldId="2147483656"/>
              <ac:spMk id="5" creationId="{00000000-0000-0000-0000-000000000000}"/>
            </ac:spMkLst>
          </pc:spChg>
          <pc:spChg chg="mod">
            <ac:chgData name="Fake Test User" userId="SID-0" providerId="Test" clId="FakeClientId" dt="2021-03-17T10:30:53.515" v="38" actId="790"/>
            <ac:spMkLst>
              <pc:docMk/>
              <pc:sldMasterMk cId="2346251051" sldId="2147483648"/>
              <pc:sldLayoutMk cId="3769764688" sldId="2147483656"/>
              <ac:spMk id="6" creationId="{00000000-0000-0000-0000-000000000000}"/>
            </ac:spMkLst>
          </pc:spChg>
          <pc:spChg chg="mod">
            <ac:chgData name="Fake Test User" userId="SID-0" providerId="Test" clId="FakeClientId" dt="2021-03-17T10:30:53.515" v="38" actId="790"/>
            <ac:spMkLst>
              <pc:docMk/>
              <pc:sldMasterMk cId="2346251051" sldId="2147483648"/>
              <pc:sldLayoutMk cId="3769764688" sldId="2147483656"/>
              <ac:spMk id="7" creationId="{00000000-0000-0000-0000-000000000000}"/>
            </ac:spMkLst>
          </pc:spChg>
        </pc:sldLayoutChg>
        <pc:sldLayoutChg chg="modSp mod">
          <pc:chgData name="Fake Test User" userId="SID-0" providerId="Test" clId="FakeClientId" dt="2021-03-17T10:31:18.172" v="39" actId="790"/>
          <pc:sldLayoutMkLst>
            <pc:docMk/>
            <pc:sldMasterMk cId="2346251051" sldId="2147483648"/>
            <pc:sldLayoutMk cId="769637093" sldId="2147483657"/>
          </pc:sldLayoutMkLst>
          <pc:spChg chg="mod">
            <ac:chgData name="Fake Test User" userId="SID-0" providerId="Test" clId="FakeClientId" dt="2021-03-17T10:31:18.172" v="39" actId="790"/>
            <ac:spMkLst>
              <pc:docMk/>
              <pc:sldMasterMk cId="2346251051" sldId="2147483648"/>
              <pc:sldLayoutMk cId="769637093" sldId="2147483657"/>
              <ac:spMk id="2" creationId="{00000000-0000-0000-0000-000000000000}"/>
            </ac:spMkLst>
          </pc:spChg>
          <pc:spChg chg="mod">
            <ac:chgData name="Fake Test User" userId="SID-0" providerId="Test" clId="FakeClientId" dt="2021-03-17T10:31:18.172" v="39" actId="790"/>
            <ac:spMkLst>
              <pc:docMk/>
              <pc:sldMasterMk cId="2346251051" sldId="2147483648"/>
              <pc:sldLayoutMk cId="769637093" sldId="2147483657"/>
              <ac:spMk id="3" creationId="{00000000-0000-0000-0000-000000000000}"/>
            </ac:spMkLst>
          </pc:spChg>
          <pc:spChg chg="mod">
            <ac:chgData name="Fake Test User" userId="SID-0" providerId="Test" clId="FakeClientId" dt="2021-03-17T10:31:18.172" v="39" actId="790"/>
            <ac:spMkLst>
              <pc:docMk/>
              <pc:sldMasterMk cId="2346251051" sldId="2147483648"/>
              <pc:sldLayoutMk cId="769637093" sldId="2147483657"/>
              <ac:spMk id="4" creationId="{00000000-0000-0000-0000-000000000000}"/>
            </ac:spMkLst>
          </pc:spChg>
          <pc:spChg chg="mod">
            <ac:chgData name="Fake Test User" userId="SID-0" providerId="Test" clId="FakeClientId" dt="2021-03-17T10:31:18.172" v="39" actId="790"/>
            <ac:spMkLst>
              <pc:docMk/>
              <pc:sldMasterMk cId="2346251051" sldId="2147483648"/>
              <pc:sldLayoutMk cId="769637093" sldId="2147483657"/>
              <ac:spMk id="5" creationId="{00000000-0000-0000-0000-000000000000}"/>
            </ac:spMkLst>
          </pc:spChg>
          <pc:spChg chg="mod">
            <ac:chgData name="Fake Test User" userId="SID-0" providerId="Test" clId="FakeClientId" dt="2021-03-17T10:31:18.172" v="39" actId="790"/>
            <ac:spMkLst>
              <pc:docMk/>
              <pc:sldMasterMk cId="2346251051" sldId="2147483648"/>
              <pc:sldLayoutMk cId="769637093" sldId="2147483657"/>
              <ac:spMk id="6" creationId="{00000000-0000-0000-0000-000000000000}"/>
            </ac:spMkLst>
          </pc:spChg>
          <pc:spChg chg="mod">
            <ac:chgData name="Fake Test User" userId="SID-0" providerId="Test" clId="FakeClientId" dt="2021-03-17T10:31:18.172" v="39" actId="790"/>
            <ac:spMkLst>
              <pc:docMk/>
              <pc:sldMasterMk cId="2346251051" sldId="2147483648"/>
              <pc:sldLayoutMk cId="769637093" sldId="2147483657"/>
              <ac:spMk id="7" creationId="{00000000-0000-0000-0000-000000000000}"/>
            </ac:spMkLst>
          </pc:spChg>
        </pc:sldLayoutChg>
        <pc:sldLayoutChg chg="modSp mod">
          <pc:chgData name="Fake Test User" userId="SID-0" providerId="Test" clId="FakeClientId" dt="2021-03-17T10:31:25.890" v="40" actId="790"/>
          <pc:sldLayoutMkLst>
            <pc:docMk/>
            <pc:sldMasterMk cId="2346251051" sldId="2147483648"/>
            <pc:sldLayoutMk cId="2012076707" sldId="2147483658"/>
          </pc:sldLayoutMkLst>
          <pc:spChg chg="mod">
            <ac:chgData name="Fake Test User" userId="SID-0" providerId="Test" clId="FakeClientId" dt="2021-03-17T10:31:25.890" v="40" actId="790"/>
            <ac:spMkLst>
              <pc:docMk/>
              <pc:sldMasterMk cId="2346251051" sldId="2147483648"/>
              <pc:sldLayoutMk cId="2012076707" sldId="2147483658"/>
              <ac:spMk id="2" creationId="{00000000-0000-0000-0000-000000000000}"/>
            </ac:spMkLst>
          </pc:spChg>
          <pc:spChg chg="mod">
            <ac:chgData name="Fake Test User" userId="SID-0" providerId="Test" clId="FakeClientId" dt="2021-03-17T10:31:25.890" v="40" actId="790"/>
            <ac:spMkLst>
              <pc:docMk/>
              <pc:sldMasterMk cId="2346251051" sldId="2147483648"/>
              <pc:sldLayoutMk cId="2012076707" sldId="2147483658"/>
              <ac:spMk id="3" creationId="{00000000-0000-0000-0000-000000000000}"/>
            </ac:spMkLst>
          </pc:spChg>
          <pc:spChg chg="mod">
            <ac:chgData name="Fake Test User" userId="SID-0" providerId="Test" clId="FakeClientId" dt="2021-03-17T10:31:25.890" v="40" actId="790"/>
            <ac:spMkLst>
              <pc:docMk/>
              <pc:sldMasterMk cId="2346251051" sldId="2147483648"/>
              <pc:sldLayoutMk cId="2012076707" sldId="2147483658"/>
              <ac:spMk id="4" creationId="{00000000-0000-0000-0000-000000000000}"/>
            </ac:spMkLst>
          </pc:spChg>
          <pc:spChg chg="mod">
            <ac:chgData name="Fake Test User" userId="SID-0" providerId="Test" clId="FakeClientId" dt="2021-03-17T10:31:25.890" v="40" actId="790"/>
            <ac:spMkLst>
              <pc:docMk/>
              <pc:sldMasterMk cId="2346251051" sldId="2147483648"/>
              <pc:sldLayoutMk cId="2012076707" sldId="2147483658"/>
              <ac:spMk id="5" creationId="{00000000-0000-0000-0000-000000000000}"/>
            </ac:spMkLst>
          </pc:spChg>
          <pc:spChg chg="mod">
            <ac:chgData name="Fake Test User" userId="SID-0" providerId="Test" clId="FakeClientId" dt="2021-03-17T10:31:25.890" v="40" actId="790"/>
            <ac:spMkLst>
              <pc:docMk/>
              <pc:sldMasterMk cId="2346251051" sldId="2147483648"/>
              <pc:sldLayoutMk cId="2012076707" sldId="2147483658"/>
              <ac:spMk id="6" creationId="{00000000-0000-0000-0000-000000000000}"/>
            </ac:spMkLst>
          </pc:spChg>
        </pc:sldLayoutChg>
        <pc:sldLayoutChg chg="modSp mod">
          <pc:chgData name="Fake Test User" userId="SID-0" providerId="Test" clId="FakeClientId" dt="2021-03-17T10:31:29.812" v="41" actId="790"/>
          <pc:sldLayoutMkLst>
            <pc:docMk/>
            <pc:sldMasterMk cId="2346251051" sldId="2147483648"/>
            <pc:sldLayoutMk cId="445927127" sldId="2147483659"/>
          </pc:sldLayoutMkLst>
          <pc:spChg chg="mod">
            <ac:chgData name="Fake Test User" userId="SID-0" providerId="Test" clId="FakeClientId" dt="2021-03-17T10:31:29.812" v="41" actId="790"/>
            <ac:spMkLst>
              <pc:docMk/>
              <pc:sldMasterMk cId="2346251051" sldId="2147483648"/>
              <pc:sldLayoutMk cId="445927127" sldId="2147483659"/>
              <ac:spMk id="2" creationId="{00000000-0000-0000-0000-000000000000}"/>
            </ac:spMkLst>
          </pc:spChg>
          <pc:spChg chg="mod">
            <ac:chgData name="Fake Test User" userId="SID-0" providerId="Test" clId="FakeClientId" dt="2021-03-17T10:31:29.812" v="41" actId="790"/>
            <ac:spMkLst>
              <pc:docMk/>
              <pc:sldMasterMk cId="2346251051" sldId="2147483648"/>
              <pc:sldLayoutMk cId="445927127" sldId="2147483659"/>
              <ac:spMk id="3" creationId="{00000000-0000-0000-0000-000000000000}"/>
            </ac:spMkLst>
          </pc:spChg>
          <pc:spChg chg="mod">
            <ac:chgData name="Fake Test User" userId="SID-0" providerId="Test" clId="FakeClientId" dt="2021-03-17T10:31:29.812" v="41" actId="790"/>
            <ac:spMkLst>
              <pc:docMk/>
              <pc:sldMasterMk cId="2346251051" sldId="2147483648"/>
              <pc:sldLayoutMk cId="445927127" sldId="2147483659"/>
              <ac:spMk id="4" creationId="{00000000-0000-0000-0000-000000000000}"/>
            </ac:spMkLst>
          </pc:spChg>
          <pc:spChg chg="mod">
            <ac:chgData name="Fake Test User" userId="SID-0" providerId="Test" clId="FakeClientId" dt="2021-03-17T10:31:29.812" v="41" actId="790"/>
            <ac:spMkLst>
              <pc:docMk/>
              <pc:sldMasterMk cId="2346251051" sldId="2147483648"/>
              <pc:sldLayoutMk cId="445927127" sldId="2147483659"/>
              <ac:spMk id="5" creationId="{00000000-0000-0000-0000-000000000000}"/>
            </ac:spMkLst>
          </pc:spChg>
          <pc:spChg chg="mod">
            <ac:chgData name="Fake Test User" userId="SID-0" providerId="Test" clId="FakeClientId" dt="2021-03-17T10:31:29.812" v="41" actId="790"/>
            <ac:spMkLst>
              <pc:docMk/>
              <pc:sldMasterMk cId="2346251051" sldId="2147483648"/>
              <pc:sldLayoutMk cId="445927127" sldId="2147483659"/>
              <ac:spMk id="6" creationId="{00000000-0000-0000-0000-000000000000}"/>
            </ac:spMkLst>
          </pc:spChg>
        </pc:sldLayoutChg>
        <pc:sldLayoutChg chg="modSp mod">
          <pc:chgData name="Fake Test User" userId="SID-0" providerId="Test" clId="FakeClientId" dt="2021-03-17T10:30:25.062" v="32" actId="790"/>
          <pc:sldLayoutMkLst>
            <pc:docMk/>
            <pc:sldMasterMk cId="2346251051" sldId="2147483648"/>
            <pc:sldLayoutMk cId="2673943605" sldId="2147483660"/>
          </pc:sldLayoutMkLst>
          <pc:spChg chg="mod">
            <ac:chgData name="Fake Test User" userId="SID-0" providerId="Test" clId="FakeClientId" dt="2021-03-17T10:30:25.062" v="32" actId="790"/>
            <ac:spMkLst>
              <pc:docMk/>
              <pc:sldMasterMk cId="2346251051" sldId="2147483648"/>
              <pc:sldLayoutMk cId="2673943605" sldId="2147483660"/>
              <ac:spMk id="2" creationId="{00000000-0000-0000-0000-000000000000}"/>
            </ac:spMkLst>
          </pc:spChg>
          <pc:spChg chg="mod">
            <ac:chgData name="Fake Test User" userId="SID-0" providerId="Test" clId="FakeClientId" dt="2021-03-17T10:30:25.062" v="32" actId="790"/>
            <ac:spMkLst>
              <pc:docMk/>
              <pc:sldMasterMk cId="2346251051" sldId="2147483648"/>
              <pc:sldLayoutMk cId="2673943605" sldId="2147483660"/>
              <ac:spMk id="3" creationId="{00000000-0000-0000-0000-000000000000}"/>
            </ac:spMkLst>
          </pc:spChg>
          <pc:spChg chg="mod">
            <ac:chgData name="Fake Test User" userId="SID-0" providerId="Test" clId="FakeClientId" dt="2021-03-17T10:30:25.062" v="32" actId="790"/>
            <ac:spMkLst>
              <pc:docMk/>
              <pc:sldMasterMk cId="2346251051" sldId="2147483648"/>
              <pc:sldLayoutMk cId="2673943605" sldId="2147483660"/>
              <ac:spMk id="7" creationId="{00000000-0000-0000-0000-000000000000}"/>
            </ac:spMkLst>
          </pc:spChg>
          <pc:spChg chg="mod">
            <ac:chgData name="Fake Test User" userId="SID-0" providerId="Test" clId="FakeClientId" dt="2021-03-17T10:30:25.062" v="32" actId="790"/>
            <ac:spMkLst>
              <pc:docMk/>
              <pc:sldMasterMk cId="2346251051" sldId="2147483648"/>
              <pc:sldLayoutMk cId="2673943605" sldId="2147483660"/>
              <ac:spMk id="8" creationId="{00000000-0000-0000-0000-000000000000}"/>
            </ac:spMkLst>
          </pc:spChg>
          <pc:spChg chg="mod">
            <ac:chgData name="Fake Test User" userId="SID-0" providerId="Test" clId="FakeClientId" dt="2021-03-17T10:30:25.062" v="32" actId="790"/>
            <ac:spMkLst>
              <pc:docMk/>
              <pc:sldMasterMk cId="2346251051" sldId="2147483648"/>
              <pc:sldLayoutMk cId="2673943605" sldId="2147483660"/>
              <ac:spMk id="11"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a:latin typeface="Arial" panose="020B0604020202020204" pitchFamily="34" charset="0"/>
            </a:endParaRPr>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993220E-B59B-4E4F-AFCB-A48773296E4B}" type="datetime1">
              <a:rPr lang="uk-UA" smtClean="0">
                <a:latin typeface="Arial" panose="020B0604020202020204" pitchFamily="34" charset="0"/>
              </a:rPr>
              <a:pPr rtl="0"/>
              <a:t>15.05.2023</a:t>
            </a:fld>
            <a:endParaRPr lang="uk-UA">
              <a:latin typeface="Arial" panose="020B0604020202020204" pitchFamily="34" charset="0"/>
            </a:endParaRPr>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a:latin typeface="Arial" panose="020B0604020202020204" pitchFamily="34" charset="0"/>
            </a:endParaRPr>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6834459-7356-44BF-850D-8B30C4FB3B6B}" type="slidenum">
              <a:rPr lang="uk-UA">
                <a:latin typeface="Arial" panose="020B0604020202020204" pitchFamily="34" charset="0"/>
              </a:rPr>
              <a:pPr rtl="0"/>
              <a:t>‹#›</a:t>
            </a:fld>
            <a:endParaRPr lang="uk-UA">
              <a:latin typeface="Arial" panose="020B0604020202020204" pitchFamily="34" charset="0"/>
            </a:endParaRPr>
          </a:p>
        </p:txBody>
      </p:sp>
    </p:spTree>
    <p:extLst>
      <p:ext uri="{BB962C8B-B14F-4D97-AF65-F5344CB8AC3E}">
        <p14:creationId xmlns:p14="http://schemas.microsoft.com/office/powerpoint/2010/main" xmlns="" val="24690165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uk-UA" noProof="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8CE7878F-F9DD-424B-8E02-AA9D0EC655B9}" type="datetime1">
              <a:rPr lang="uk-UA" smtClean="0"/>
              <a:pPr/>
              <a:t>15.05.2023</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uk-UA" noProof="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uk-UA" noProof="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0A3C37BE-C303-496D-B5CD-85F2937540FC}" type="slidenum">
              <a:rPr lang="uk-UA" noProof="0" smtClean="0"/>
              <a:pPr/>
              <a:t>‹#›</a:t>
            </a:fld>
            <a:endParaRPr lang="uk-UA" noProof="0"/>
          </a:p>
        </p:txBody>
      </p:sp>
    </p:spTree>
    <p:extLst>
      <p:ext uri="{BB962C8B-B14F-4D97-AF65-F5344CB8AC3E}">
        <p14:creationId xmlns:p14="http://schemas.microsoft.com/office/powerpoint/2010/main" xmlns="" val="33508422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r>
              <a:rPr lang="uk-UA" b="1" i="1">
                <a:latin typeface="Arial" pitchFamily="34" charset="0"/>
                <a:cs typeface="Arial" pitchFamily="34" charset="0"/>
              </a:rPr>
              <a:t>ПРИМІТКА.</a:t>
            </a:r>
          </a:p>
          <a:p>
            <a:pPr rtl="0"/>
            <a:r>
              <a:rPr lang="uk-UA" i="1">
                <a:latin typeface="Arial" pitchFamily="34" charset="0"/>
                <a:cs typeface="Arial" pitchFamily="34" charset="0"/>
              </a:rPr>
              <a:t>Щоб змінити зображення на цьому слайді, виділіть зображення та видаліть його. Потім у покажчику місця заповнення клацніть піктограму "Зображення", щоб вставити власне зображення.</a:t>
            </a:r>
          </a:p>
        </p:txBody>
      </p:sp>
      <p:sp>
        <p:nvSpPr>
          <p:cNvPr id="4" name="Місце для номера слайда 3"/>
          <p:cNvSpPr>
            <a:spLocks noGrp="1"/>
          </p:cNvSpPr>
          <p:nvPr>
            <p:ph type="sldNum" sz="quarter" idx="10"/>
          </p:nvPr>
        </p:nvSpPr>
        <p:spPr/>
        <p:txBody>
          <a:bodyPr rtlCol="0"/>
          <a:lstStyle/>
          <a:p>
            <a:pPr rtl="0"/>
            <a:fld id="{0A3C37BE-C303-496D-B5CD-85F2937540FC}" type="slidenum">
              <a:rPr lang="uk-UA" smtClean="0"/>
              <a:pPr rtl="0"/>
              <a:t>1</a:t>
            </a:fld>
            <a:endParaRPr lang="uk-UA"/>
          </a:p>
        </p:txBody>
      </p:sp>
    </p:spTree>
    <p:extLst>
      <p:ext uri="{BB962C8B-B14F-4D97-AF65-F5344CB8AC3E}">
        <p14:creationId xmlns:p14="http://schemas.microsoft.com/office/powerpoint/2010/main" xmlns=""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2</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3</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4</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5</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6</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7</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8</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9</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10</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11</a:t>
            </a:fld>
            <a:endParaRPr lang="uk-UA"/>
          </a:p>
        </p:txBody>
      </p:sp>
    </p:spTree>
    <p:extLst>
      <p:ext uri="{BB962C8B-B14F-4D97-AF65-F5344CB8AC3E}">
        <p14:creationId xmlns:p14="http://schemas.microsoft.com/office/powerpoint/2010/main" xmlns="" val="1252010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a:p>
        </p:txBody>
      </p:sp>
      <p:sp>
        <p:nvSpPr>
          <p:cNvPr id="4" name="Місце для номера слайда 3"/>
          <p:cNvSpPr>
            <a:spLocks noGrp="1"/>
          </p:cNvSpPr>
          <p:nvPr>
            <p:ph type="sldNum" sz="quarter" idx="5"/>
          </p:nvPr>
        </p:nvSpPr>
        <p:spPr/>
        <p:txBody>
          <a:bodyPr rtlCol="0"/>
          <a:lstStyle/>
          <a:p>
            <a:pPr rtl="0"/>
            <a:fld id="{0A3C37BE-C303-496D-B5CD-85F2937540FC}" type="slidenum">
              <a:rPr lang="uk-UA" smtClean="0"/>
              <a:pPr rtl="0"/>
              <a:t>12</a:t>
            </a:fld>
            <a:endParaRPr lang="uk-UA"/>
          </a:p>
        </p:txBody>
      </p:sp>
    </p:spTree>
    <p:extLst>
      <p:ext uri="{BB962C8B-B14F-4D97-AF65-F5344CB8AC3E}">
        <p14:creationId xmlns:p14="http://schemas.microsoft.com/office/powerpoint/2010/main" xmlns="" val="125201047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8" name="Прямокутник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noProof="0">
              <a:latin typeface="Arial" panose="020B0604020202020204" pitchFamily="34" charset="0"/>
            </a:endParaRPr>
          </a:p>
        </p:txBody>
      </p:sp>
      <p:pic>
        <p:nvPicPr>
          <p:cNvPr id="11" name="Рисунок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4445" y="0"/>
            <a:ext cx="1747524" cy="2292094"/>
          </a:xfrm>
          <a:prstGeom prst="rect">
            <a:avLst/>
          </a:prstGeom>
        </p:spPr>
      </p:pic>
      <p:sp>
        <p:nvSpPr>
          <p:cNvPr id="2" name="Заголовок 1"/>
          <p:cNvSpPr>
            <a:spLocks noGrp="1"/>
          </p:cNvSpPr>
          <p:nvPr>
            <p:ph type="ctrTitle" hasCustomPrompt="1"/>
          </p:nvPr>
        </p:nvSpPr>
        <p:spPr>
          <a:xfrm>
            <a:off x="1104900" y="2292094"/>
            <a:ext cx="10096500" cy="2219691"/>
          </a:xfrm>
        </p:spPr>
        <p:txBody>
          <a:bodyPr rtlCol="0" anchor="ctr">
            <a:normAutofit/>
          </a:bodyPr>
          <a:lstStyle>
            <a:lvl1pPr algn="l">
              <a:defRPr sz="4400" cap="all" baseline="0"/>
            </a:lvl1pPr>
          </a:lstStyle>
          <a:p>
            <a:pPr rtl="0"/>
            <a:r>
              <a:rPr lang="uk-UA" noProof="0"/>
              <a:t>Зразок заголовка</a:t>
            </a:r>
          </a:p>
        </p:txBody>
      </p:sp>
      <p:sp>
        <p:nvSpPr>
          <p:cNvPr id="3" name="Підзаголовок 2"/>
          <p:cNvSpPr>
            <a:spLocks noGrp="1"/>
          </p:cNvSpPr>
          <p:nvPr>
            <p:ph type="subTitle" idx="1" hasCustomPrompt="1"/>
          </p:nvPr>
        </p:nvSpPr>
        <p:spPr>
          <a:xfrm>
            <a:off x="1104898" y="4511784"/>
            <a:ext cx="10096501" cy="955565"/>
          </a:xfrm>
        </p:spPr>
        <p:txBody>
          <a:bodyPr rtlCol="0">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noProof="0"/>
              <a:t>Клацніть, щоб змінити стиль зразка підзаголовка</a:t>
            </a:r>
          </a:p>
        </p:txBody>
      </p:sp>
      <p:sp>
        <p:nvSpPr>
          <p:cNvPr id="7" name="Прямокутник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noProof="0">
              <a:latin typeface="Arial" panose="020B0604020202020204" pitchFamily="34" charset="0"/>
            </a:endParaRPr>
          </a:p>
        </p:txBody>
      </p:sp>
      <p:sp>
        <p:nvSpPr>
          <p:cNvPr id="4" name="Місце для дати 3"/>
          <p:cNvSpPr>
            <a:spLocks noGrp="1"/>
          </p:cNvSpPr>
          <p:nvPr>
            <p:ph type="dt" sz="half" idx="10"/>
          </p:nvPr>
        </p:nvSpPr>
        <p:spPr/>
        <p:txBody>
          <a:bodyPr rtlCol="0"/>
          <a:lstStyle>
            <a:lvl1pPr>
              <a:defRPr baseline="0">
                <a:solidFill>
                  <a:schemeClr val="tx1">
                    <a:lumMod val="20000"/>
                    <a:lumOff val="80000"/>
                  </a:schemeClr>
                </a:solidFill>
              </a:defRPr>
            </a:lvl1pPr>
          </a:lstStyle>
          <a:p>
            <a:pPr rtl="0"/>
            <a:fld id="{EAAFBA68-51CE-46BD-B54D-AB2639FD7647}" type="datetime1">
              <a:rPr lang="uk-UA" noProof="0" smtClean="0"/>
              <a:pPr rtl="0"/>
              <a:t>15.05.2023</a:t>
            </a:fld>
            <a:endParaRPr lang="uk-UA" noProof="0"/>
          </a:p>
        </p:txBody>
      </p:sp>
      <p:sp>
        <p:nvSpPr>
          <p:cNvPr id="5" name="Місце для нижнього колонтитула 4"/>
          <p:cNvSpPr>
            <a:spLocks noGrp="1"/>
          </p:cNvSpPr>
          <p:nvPr>
            <p:ph type="ftr" sz="quarter" idx="11"/>
          </p:nvPr>
        </p:nvSpPr>
        <p:spPr/>
        <p:txBody>
          <a:bodyPr rtlCol="0"/>
          <a:lstStyle>
            <a:lvl1pPr>
              <a:defRPr baseline="0">
                <a:solidFill>
                  <a:schemeClr val="tx1">
                    <a:lumMod val="20000"/>
                    <a:lumOff val="80000"/>
                  </a:schemeClr>
                </a:solidFill>
              </a:defRPr>
            </a:lvl1pPr>
          </a:lstStyle>
          <a:p>
            <a:pPr rtl="0"/>
            <a:endParaRPr lang="uk-UA" noProof="0"/>
          </a:p>
        </p:txBody>
      </p:sp>
      <p:sp>
        <p:nvSpPr>
          <p:cNvPr id="6" name="Місце для номера слайда 5"/>
          <p:cNvSpPr>
            <a:spLocks noGrp="1"/>
          </p:cNvSpPr>
          <p:nvPr>
            <p:ph type="sldNum" sz="quarter" idx="12"/>
          </p:nvPr>
        </p:nvSpPr>
        <p:spPr/>
        <p:txBody>
          <a:bodyPr rtlCol="0"/>
          <a:lstStyle>
            <a:lvl1pPr>
              <a:defRPr baseline="0">
                <a:solidFill>
                  <a:schemeClr val="tx1">
                    <a:lumMod val="20000"/>
                    <a:lumOff val="80000"/>
                  </a:schemeClr>
                </a:solidFill>
              </a:defRPr>
            </a:lvl1pPr>
          </a:lstStyle>
          <a:p>
            <a:pPr rtl="0"/>
            <a:fld id="{0FF54DE5-C571-48E8-A5BC-B369434E2F44}" type="slidenum">
              <a:rPr lang="uk-UA" noProof="0" smtClean="0"/>
              <a:pPr rtl="0"/>
              <a:t>‹#›</a:t>
            </a:fld>
            <a:endParaRPr lang="uk-UA" noProof="0"/>
          </a:p>
        </p:txBody>
      </p:sp>
    </p:spTree>
    <p:extLst>
      <p:ext uri="{BB962C8B-B14F-4D97-AF65-F5344CB8AC3E}">
        <p14:creationId xmlns:p14="http://schemas.microsoft.com/office/powerpoint/2010/main" xmlns="" val="1659756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lstStyle/>
          <a:p>
            <a:pPr rtl="0"/>
            <a:r>
              <a:rPr lang="uk-UA" noProof="0"/>
              <a:t>Зразок заголовка</a:t>
            </a:r>
          </a:p>
        </p:txBody>
      </p:sp>
      <p:sp>
        <p:nvSpPr>
          <p:cNvPr id="3" name="Місце для вмісту 2"/>
          <p:cNvSpPr>
            <a:spLocks noGrp="1"/>
          </p:cNvSpPr>
          <p:nvPr>
            <p:ph idx="1" hasCustomPrompt="1"/>
          </p:nvPr>
        </p:nvSpPr>
        <p:spPr/>
        <p:txBody>
          <a:bodyPr rtlCol="0"/>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4" name="Місце для дати 3"/>
          <p:cNvSpPr>
            <a:spLocks noGrp="1"/>
          </p:cNvSpPr>
          <p:nvPr>
            <p:ph type="dt" sz="half" idx="10"/>
          </p:nvPr>
        </p:nvSpPr>
        <p:spPr/>
        <p:txBody>
          <a:bodyPr rtlCol="0"/>
          <a:lstStyle/>
          <a:p>
            <a:pPr rtl="0"/>
            <a:fld id="{01992810-A98D-4410-808C-A9A897C2BAFD}" type="datetime1">
              <a:rPr lang="uk-UA" noProof="0" smtClean="0"/>
              <a:pPr rtl="0"/>
              <a:t>15.05.2023</a:t>
            </a:fld>
            <a:endParaRPr lang="uk-UA" noProof="0"/>
          </a:p>
        </p:txBody>
      </p:sp>
      <p:sp>
        <p:nvSpPr>
          <p:cNvPr id="5" name="Місце для нижнього колонтитула 4"/>
          <p:cNvSpPr>
            <a:spLocks noGrp="1"/>
          </p:cNvSpPr>
          <p:nvPr>
            <p:ph type="ftr" sz="quarter" idx="11"/>
          </p:nvPr>
        </p:nvSpPr>
        <p:spPr/>
        <p:txBody>
          <a:bodyPr rtlCol="0"/>
          <a:lstStyle/>
          <a:p>
            <a:pPr rtl="0"/>
            <a:endParaRPr lang="uk-UA" noProof="0"/>
          </a:p>
        </p:txBody>
      </p:sp>
      <p:sp>
        <p:nvSpPr>
          <p:cNvPr id="6" name="Місце для номера слайда 5"/>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3786876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Титульний слайд із рисунком">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1104900" y="2292094"/>
            <a:ext cx="5734050" cy="2219691"/>
          </a:xfrm>
        </p:spPr>
        <p:txBody>
          <a:bodyPr rtlCol="0" anchor="ctr">
            <a:normAutofit/>
          </a:bodyPr>
          <a:lstStyle>
            <a:lvl1pPr algn="l">
              <a:defRPr sz="4400" cap="all" baseline="0"/>
            </a:lvl1pPr>
          </a:lstStyle>
          <a:p>
            <a:pPr rtl="0"/>
            <a:r>
              <a:rPr lang="uk-UA" noProof="0"/>
              <a:t>Зразок заголовка</a:t>
            </a:r>
          </a:p>
        </p:txBody>
      </p:sp>
      <p:sp>
        <p:nvSpPr>
          <p:cNvPr id="3" name="Підзаголовок 2"/>
          <p:cNvSpPr>
            <a:spLocks noGrp="1"/>
          </p:cNvSpPr>
          <p:nvPr>
            <p:ph type="subTitle" idx="1" hasCustomPrompt="1"/>
          </p:nvPr>
        </p:nvSpPr>
        <p:spPr>
          <a:xfrm>
            <a:off x="1104900" y="4511784"/>
            <a:ext cx="5734050" cy="955565"/>
          </a:xfrm>
        </p:spPr>
        <p:txBody>
          <a:bodyPr rtlCol="0">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noProof="0"/>
              <a:t>Клацніть, щоб змінити стиль зразка підзаголовка</a:t>
            </a:r>
          </a:p>
        </p:txBody>
      </p:sp>
      <p:sp>
        <p:nvSpPr>
          <p:cNvPr id="11" name="Місце для зображення 10" descr="Пустий покажчик місця заповнення для зображення Клацніть покажчик місця заповнення та виберіть зображення, яке потрібно додати."/>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a:buNone/>
              <a:defRPr/>
            </a:lvl1pPr>
          </a:lstStyle>
          <a:p>
            <a:pPr rtl="0"/>
            <a:r>
              <a:rPr lang="ru-RU" noProof="0" smtClean="0"/>
              <a:t>Вставка рисунка</a:t>
            </a:r>
            <a:endParaRPr lang="uk-UA" noProof="0"/>
          </a:p>
        </p:txBody>
      </p:sp>
      <p:sp>
        <p:nvSpPr>
          <p:cNvPr id="8" name="Прямокутник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noProof="0">
              <a:latin typeface="Arial" panose="020B0604020202020204" pitchFamily="34" charset="0"/>
            </a:endParaRPr>
          </a:p>
        </p:txBody>
      </p:sp>
      <p:grpSp>
        <p:nvGrpSpPr>
          <p:cNvPr id="14" name="Група 13"/>
          <p:cNvGrpSpPr/>
          <p:nvPr/>
        </p:nvGrpSpPr>
        <p:grpSpPr>
          <a:xfrm>
            <a:off x="0" y="1143000"/>
            <a:ext cx="12192000" cy="63125"/>
            <a:chOff x="507492" y="1501519"/>
            <a:chExt cx="8129016" cy="63125"/>
          </a:xfrm>
        </p:grpSpPr>
        <p:cxnSp>
          <p:nvCxnSpPr>
            <p:cNvPr id="15" name="Пряма сполучна лінія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Пряма сполучна лінія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Рисунок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5880" y="0"/>
            <a:ext cx="1747524" cy="2292094"/>
          </a:xfrm>
          <a:prstGeom prst="rect">
            <a:avLst/>
          </a:prstGeom>
        </p:spPr>
      </p:pic>
      <p:grpSp>
        <p:nvGrpSpPr>
          <p:cNvPr id="13" name="Група 12"/>
          <p:cNvGrpSpPr/>
          <p:nvPr/>
        </p:nvGrpSpPr>
        <p:grpSpPr>
          <a:xfrm rot="10800000">
            <a:off x="0" y="5645510"/>
            <a:ext cx="12192000" cy="63125"/>
            <a:chOff x="507492" y="1501519"/>
            <a:chExt cx="8129016" cy="63125"/>
          </a:xfrm>
        </p:grpSpPr>
        <p:cxnSp>
          <p:nvCxnSpPr>
            <p:cNvPr id="17" name="Пряма сполучна лінія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 сполучна лінія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Прямокутник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noProof="0">
              <a:latin typeface="Arial" panose="020B0604020202020204" pitchFamily="34" charset="0"/>
            </a:endParaRPr>
          </a:p>
        </p:txBody>
      </p:sp>
    </p:spTree>
    <p:extLst>
      <p:ext uri="{BB962C8B-B14F-4D97-AF65-F5344CB8AC3E}">
        <p14:creationId xmlns:p14="http://schemas.microsoft.com/office/powerpoint/2010/main" xmlns="" val="26739436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spTree>
      <p:nvGrpSpPr>
        <p:cNvPr id="1" name=""/>
        <p:cNvGrpSpPr/>
        <p:nvPr/>
      </p:nvGrpSpPr>
      <p:grpSpPr>
        <a:xfrm>
          <a:off x="0" y="0"/>
          <a:ext cx="0" cy="0"/>
          <a:chOff x="0" y="0"/>
          <a:chExt cx="0" cy="0"/>
        </a:xfrm>
      </p:grpSpPr>
      <p:grpSp>
        <p:nvGrpSpPr>
          <p:cNvPr id="8" name="Група 7"/>
          <p:cNvGrpSpPr/>
          <p:nvPr/>
        </p:nvGrpSpPr>
        <p:grpSpPr>
          <a:xfrm>
            <a:off x="0" y="2514600"/>
            <a:ext cx="12192000" cy="3194035"/>
            <a:chOff x="647402" y="2514600"/>
            <a:chExt cx="10838688" cy="3194035"/>
          </a:xfrm>
        </p:grpSpPr>
        <p:grpSp>
          <p:nvGrpSpPr>
            <p:cNvPr id="9" name="Група 8"/>
            <p:cNvGrpSpPr/>
            <p:nvPr/>
          </p:nvGrpSpPr>
          <p:grpSpPr>
            <a:xfrm>
              <a:off x="647402" y="2514600"/>
              <a:ext cx="10838688" cy="63125"/>
              <a:chOff x="507492" y="1501519"/>
              <a:chExt cx="8129016" cy="63125"/>
            </a:xfrm>
          </p:grpSpPr>
          <p:cxnSp>
            <p:nvCxnSpPr>
              <p:cNvPr id="14" name="Пряма сполучна лінія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Пряма сполучна лінія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Прямокутник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noProof="0">
                <a:latin typeface="Arial" panose="020B0604020202020204" pitchFamily="34" charset="0"/>
              </a:endParaRPr>
            </a:p>
          </p:txBody>
        </p:sp>
        <p:grpSp>
          <p:nvGrpSpPr>
            <p:cNvPr id="11" name="Група 10"/>
            <p:cNvGrpSpPr/>
            <p:nvPr/>
          </p:nvGrpSpPr>
          <p:grpSpPr>
            <a:xfrm rot="10800000">
              <a:off x="647402" y="5645510"/>
              <a:ext cx="10838688" cy="63125"/>
              <a:chOff x="507492" y="1501519"/>
              <a:chExt cx="8129016" cy="63125"/>
            </a:xfrm>
          </p:grpSpPr>
          <p:cxnSp>
            <p:nvCxnSpPr>
              <p:cNvPr id="12" name="Пряма сполучна лінія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Пряма сполучна лінія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Рисунок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1325880" y="0"/>
            <a:ext cx="1783188" cy="2971806"/>
          </a:xfrm>
          <a:prstGeom prst="rect">
            <a:avLst/>
          </a:prstGeom>
        </p:spPr>
      </p:pic>
      <p:sp>
        <p:nvSpPr>
          <p:cNvPr id="2" name="Заголовок 1"/>
          <p:cNvSpPr>
            <a:spLocks noGrp="1"/>
          </p:cNvSpPr>
          <p:nvPr>
            <p:ph type="title" hasCustomPrompt="1"/>
          </p:nvPr>
        </p:nvSpPr>
        <p:spPr>
          <a:xfrm>
            <a:off x="1104899" y="2971806"/>
            <a:ext cx="10071099" cy="1684150"/>
          </a:xfrm>
        </p:spPr>
        <p:txBody>
          <a:bodyPr rtlCol="0" anchor="ctr">
            <a:normAutofit/>
          </a:bodyPr>
          <a:lstStyle>
            <a:lvl1pPr>
              <a:defRPr sz="4400" cap="all" baseline="0">
                <a:solidFill>
                  <a:schemeClr val="bg1"/>
                </a:solidFill>
              </a:defRPr>
            </a:lvl1pPr>
          </a:lstStyle>
          <a:p>
            <a:pPr rtl="0"/>
            <a:r>
              <a:rPr lang="uk-UA" noProof="0"/>
              <a:t>Зразок заголовка</a:t>
            </a:r>
          </a:p>
        </p:txBody>
      </p:sp>
      <p:sp>
        <p:nvSpPr>
          <p:cNvPr id="3" name="Місце для тексту 2"/>
          <p:cNvSpPr>
            <a:spLocks noGrp="1"/>
          </p:cNvSpPr>
          <p:nvPr>
            <p:ph type="body" idx="1" hasCustomPrompt="1"/>
          </p:nvPr>
        </p:nvSpPr>
        <p:spPr>
          <a:xfrm>
            <a:off x="1104899" y="4655956"/>
            <a:ext cx="10071099" cy="509750"/>
          </a:xfrm>
        </p:spPr>
        <p:txBody>
          <a:bodyPr rtlCol="0">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uk-UA" noProof="0"/>
              <a:t>Зразки заголовків</a:t>
            </a:r>
          </a:p>
        </p:txBody>
      </p:sp>
      <p:sp>
        <p:nvSpPr>
          <p:cNvPr id="4" name="Місце для дати 3"/>
          <p:cNvSpPr>
            <a:spLocks noGrp="1"/>
          </p:cNvSpPr>
          <p:nvPr>
            <p:ph type="dt" sz="half" idx="10"/>
          </p:nvPr>
        </p:nvSpPr>
        <p:spPr/>
        <p:txBody>
          <a:bodyPr rtlCol="0"/>
          <a:lstStyle/>
          <a:p>
            <a:pPr rtl="0"/>
            <a:fld id="{0ED1DED8-CF52-43DC-9B38-8E0CA8F7BAC2}" type="datetime1">
              <a:rPr lang="uk-UA" noProof="0" smtClean="0"/>
              <a:pPr rtl="0"/>
              <a:t>15.05.2023</a:t>
            </a:fld>
            <a:endParaRPr lang="uk-UA" noProof="0"/>
          </a:p>
        </p:txBody>
      </p:sp>
      <p:sp>
        <p:nvSpPr>
          <p:cNvPr id="5" name="Місце для нижнього колонтитула 4"/>
          <p:cNvSpPr>
            <a:spLocks noGrp="1"/>
          </p:cNvSpPr>
          <p:nvPr>
            <p:ph type="ftr" sz="quarter" idx="11"/>
          </p:nvPr>
        </p:nvSpPr>
        <p:spPr/>
        <p:txBody>
          <a:bodyPr rtlCol="0"/>
          <a:lstStyle/>
          <a:p>
            <a:pPr rtl="0"/>
            <a:endParaRPr lang="uk-UA" noProof="0"/>
          </a:p>
        </p:txBody>
      </p:sp>
      <p:sp>
        <p:nvSpPr>
          <p:cNvPr id="6" name="Місце для номера слайда 5"/>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36026788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lstStyle/>
          <a:p>
            <a:pPr rtl="0"/>
            <a:r>
              <a:rPr lang="uk-UA" noProof="0"/>
              <a:t>Зразок заголовка</a:t>
            </a:r>
          </a:p>
        </p:txBody>
      </p:sp>
      <p:sp>
        <p:nvSpPr>
          <p:cNvPr id="3" name="Місце для вмісту 2"/>
          <p:cNvSpPr>
            <a:spLocks noGrp="1"/>
          </p:cNvSpPr>
          <p:nvPr>
            <p:ph sz="half" idx="1" hasCustomPrompt="1"/>
          </p:nvPr>
        </p:nvSpPr>
        <p:spPr>
          <a:xfrm>
            <a:off x="1104900" y="1600200"/>
            <a:ext cx="4914900" cy="4571999"/>
          </a:xfrm>
        </p:spPr>
        <p:txBody>
          <a:bodyPr rtlCol="0"/>
          <a:lstStyle>
            <a:lvl5pPr>
              <a:defRPr/>
            </a:lvl5pPr>
            <a:lvl6pPr>
              <a:defRPr/>
            </a:lvl6pPr>
            <a:lvl7pPr>
              <a:defRPr/>
            </a:lvl7pPr>
            <a:lvl8pPr>
              <a:defRPr/>
            </a:lvl8pPr>
            <a:lvl9pPr>
              <a:defRPr/>
            </a:lvl9pPr>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4" name="Місце для вмісту 3"/>
          <p:cNvSpPr>
            <a:spLocks noGrp="1"/>
          </p:cNvSpPr>
          <p:nvPr>
            <p:ph sz="half" idx="2" hasCustomPrompt="1"/>
          </p:nvPr>
        </p:nvSpPr>
        <p:spPr>
          <a:xfrm>
            <a:off x="6172200" y="1600200"/>
            <a:ext cx="4914900" cy="4571999"/>
          </a:xfrm>
        </p:spPr>
        <p:txBody>
          <a:bodyPr rtlCol="0"/>
          <a:lstStyle>
            <a:lvl5pPr>
              <a:defRPr/>
            </a:lvl5pPr>
            <a:lvl6pPr>
              <a:defRPr/>
            </a:lvl6pPr>
            <a:lvl7pPr>
              <a:defRPr/>
            </a:lvl7pPr>
            <a:lvl8pPr>
              <a:defRPr/>
            </a:lvl8pPr>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5" name="Місце для дати 4"/>
          <p:cNvSpPr>
            <a:spLocks noGrp="1"/>
          </p:cNvSpPr>
          <p:nvPr>
            <p:ph type="dt" sz="half" idx="10"/>
          </p:nvPr>
        </p:nvSpPr>
        <p:spPr/>
        <p:txBody>
          <a:bodyPr rtlCol="0"/>
          <a:lstStyle/>
          <a:p>
            <a:pPr rtl="0"/>
            <a:fld id="{4EA642DF-1F19-4BE0-B53C-4A22DE4DAA43}" type="datetime1">
              <a:rPr lang="uk-UA" noProof="0" smtClean="0"/>
              <a:pPr rtl="0"/>
              <a:t>15.05.2023</a:t>
            </a:fld>
            <a:endParaRPr lang="uk-UA" noProof="0"/>
          </a:p>
        </p:txBody>
      </p:sp>
      <p:sp>
        <p:nvSpPr>
          <p:cNvPr id="6" name="Місце для нижнього колонтитула 5"/>
          <p:cNvSpPr>
            <a:spLocks noGrp="1"/>
          </p:cNvSpPr>
          <p:nvPr>
            <p:ph type="ftr" sz="quarter" idx="11"/>
          </p:nvPr>
        </p:nvSpPr>
        <p:spPr/>
        <p:txBody>
          <a:bodyPr rtlCol="0"/>
          <a:lstStyle/>
          <a:p>
            <a:pPr rtl="0"/>
            <a:endParaRPr lang="uk-UA" noProof="0"/>
          </a:p>
        </p:txBody>
      </p:sp>
      <p:sp>
        <p:nvSpPr>
          <p:cNvPr id="7" name="Місце для номера слайда 6"/>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3527791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lstStyle/>
          <a:p>
            <a:pPr rtl="0"/>
            <a:r>
              <a:rPr lang="uk-UA" noProof="0"/>
              <a:t>Зразок заголовка</a:t>
            </a:r>
          </a:p>
        </p:txBody>
      </p:sp>
      <p:sp>
        <p:nvSpPr>
          <p:cNvPr id="3" name="Місце для тексту 2"/>
          <p:cNvSpPr>
            <a:spLocks noGrp="1"/>
          </p:cNvSpPr>
          <p:nvPr>
            <p:ph type="body" idx="1" hasCustomPrompt="1"/>
          </p:nvPr>
        </p:nvSpPr>
        <p:spPr>
          <a:xfrm>
            <a:off x="1104900" y="1600200"/>
            <a:ext cx="4919472" cy="823912"/>
          </a:xfrm>
        </p:spPr>
        <p:txBody>
          <a:bodyPr rtlCol="0"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Зразки заголовків</a:t>
            </a:r>
          </a:p>
        </p:txBody>
      </p:sp>
      <p:sp>
        <p:nvSpPr>
          <p:cNvPr id="4" name="Місце для вмісту 3"/>
          <p:cNvSpPr>
            <a:spLocks noGrp="1"/>
          </p:cNvSpPr>
          <p:nvPr>
            <p:ph sz="half" idx="2" hasCustomPrompt="1"/>
          </p:nvPr>
        </p:nvSpPr>
        <p:spPr>
          <a:xfrm>
            <a:off x="1104900" y="2424112"/>
            <a:ext cx="4919472" cy="3748088"/>
          </a:xfrm>
        </p:spPr>
        <p:txBody>
          <a:bodyPr rtlCol="0"/>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5" name="Місце для тексту 4"/>
          <p:cNvSpPr>
            <a:spLocks noGrp="1"/>
          </p:cNvSpPr>
          <p:nvPr>
            <p:ph type="body" sz="quarter" idx="3" hasCustomPrompt="1"/>
          </p:nvPr>
        </p:nvSpPr>
        <p:spPr>
          <a:xfrm>
            <a:off x="6166110" y="1600200"/>
            <a:ext cx="4919472" cy="823912"/>
          </a:xfrm>
        </p:spPr>
        <p:txBody>
          <a:bodyPr rtlCol="0"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Зразки заголовків</a:t>
            </a:r>
          </a:p>
        </p:txBody>
      </p:sp>
      <p:sp>
        <p:nvSpPr>
          <p:cNvPr id="6" name="Місце для вмісту 5"/>
          <p:cNvSpPr>
            <a:spLocks noGrp="1"/>
          </p:cNvSpPr>
          <p:nvPr>
            <p:ph sz="quarter" idx="4" hasCustomPrompt="1"/>
          </p:nvPr>
        </p:nvSpPr>
        <p:spPr>
          <a:xfrm>
            <a:off x="6166110" y="2424112"/>
            <a:ext cx="4919472" cy="3748088"/>
          </a:xfrm>
        </p:spPr>
        <p:txBody>
          <a:bodyPr rtlCol="0"/>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7" name="Місце для дати 6"/>
          <p:cNvSpPr>
            <a:spLocks noGrp="1"/>
          </p:cNvSpPr>
          <p:nvPr>
            <p:ph type="dt" sz="half" idx="10"/>
          </p:nvPr>
        </p:nvSpPr>
        <p:spPr/>
        <p:txBody>
          <a:bodyPr rtlCol="0"/>
          <a:lstStyle/>
          <a:p>
            <a:pPr rtl="0"/>
            <a:fld id="{6E4452DF-ED3B-42BA-8D8E-CE7AAAE9E5A2}" type="datetime1">
              <a:rPr lang="uk-UA" noProof="0" smtClean="0"/>
              <a:pPr rtl="0"/>
              <a:t>15.05.2023</a:t>
            </a:fld>
            <a:endParaRPr lang="uk-UA" noProof="0"/>
          </a:p>
        </p:txBody>
      </p:sp>
      <p:sp>
        <p:nvSpPr>
          <p:cNvPr id="8" name="Місце для нижнього колонтитула 7"/>
          <p:cNvSpPr>
            <a:spLocks noGrp="1"/>
          </p:cNvSpPr>
          <p:nvPr>
            <p:ph type="ftr" sz="quarter" idx="11"/>
          </p:nvPr>
        </p:nvSpPr>
        <p:spPr/>
        <p:txBody>
          <a:bodyPr rtlCol="0"/>
          <a:lstStyle/>
          <a:p>
            <a:pPr rtl="0"/>
            <a:endParaRPr lang="uk-UA" noProof="0"/>
          </a:p>
        </p:txBody>
      </p:sp>
      <p:sp>
        <p:nvSpPr>
          <p:cNvPr id="9" name="Місце для номера слайда 8"/>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3971016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lstStyle/>
          <a:p>
            <a:pPr rtl="0"/>
            <a:r>
              <a:rPr lang="uk-UA" noProof="0"/>
              <a:t>Зразок заголовка</a:t>
            </a:r>
          </a:p>
        </p:txBody>
      </p:sp>
      <p:sp>
        <p:nvSpPr>
          <p:cNvPr id="3" name="Місце для дати 2"/>
          <p:cNvSpPr>
            <a:spLocks noGrp="1"/>
          </p:cNvSpPr>
          <p:nvPr>
            <p:ph type="dt" sz="half" idx="10"/>
          </p:nvPr>
        </p:nvSpPr>
        <p:spPr/>
        <p:txBody>
          <a:bodyPr rtlCol="0"/>
          <a:lstStyle/>
          <a:p>
            <a:pPr rtl="0"/>
            <a:fld id="{C38A0BB1-83AA-40CD-BC6B-CBC2AFE479A3}" type="datetime1">
              <a:rPr lang="uk-UA" noProof="0" smtClean="0"/>
              <a:pPr rtl="0"/>
              <a:t>15.05.2023</a:t>
            </a:fld>
            <a:endParaRPr lang="uk-UA" noProof="0"/>
          </a:p>
        </p:txBody>
      </p:sp>
      <p:sp>
        <p:nvSpPr>
          <p:cNvPr id="4" name="Місце для нижнього колонтитула 3"/>
          <p:cNvSpPr>
            <a:spLocks noGrp="1"/>
          </p:cNvSpPr>
          <p:nvPr>
            <p:ph type="ftr" sz="quarter" idx="11"/>
          </p:nvPr>
        </p:nvSpPr>
        <p:spPr/>
        <p:txBody>
          <a:bodyPr rtlCol="0"/>
          <a:lstStyle/>
          <a:p>
            <a:pPr rtl="0"/>
            <a:endParaRPr lang="uk-UA" noProof="0"/>
          </a:p>
        </p:txBody>
      </p:sp>
      <p:sp>
        <p:nvSpPr>
          <p:cNvPr id="5" name="Місце для номера слайда 4"/>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17581115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Пусто">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p>
            <a:pPr rtl="0"/>
            <a:fld id="{BBEA56B0-A201-4DC8-9174-1508D42E1AC5}" type="datetime1">
              <a:rPr lang="uk-UA" noProof="0" smtClean="0"/>
              <a:pPr rtl="0"/>
              <a:t>15.05.2023</a:t>
            </a:fld>
            <a:endParaRPr lang="uk-UA" noProof="0"/>
          </a:p>
        </p:txBody>
      </p:sp>
      <p:sp>
        <p:nvSpPr>
          <p:cNvPr id="3" name="Місце для нижнього колонтитула 2"/>
          <p:cNvSpPr>
            <a:spLocks noGrp="1"/>
          </p:cNvSpPr>
          <p:nvPr>
            <p:ph type="ftr" sz="quarter" idx="11"/>
          </p:nvPr>
        </p:nvSpPr>
        <p:spPr/>
        <p:txBody>
          <a:bodyPr rtlCol="0"/>
          <a:lstStyle/>
          <a:p>
            <a:pPr rtl="0"/>
            <a:endParaRPr lang="uk-UA" noProof="0"/>
          </a:p>
        </p:txBody>
      </p:sp>
      <p:sp>
        <p:nvSpPr>
          <p:cNvPr id="4" name="Місце для номера слайда 3"/>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302416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nchor="b"/>
          <a:lstStyle>
            <a:lvl1pPr>
              <a:defRPr sz="3200"/>
            </a:lvl1pPr>
          </a:lstStyle>
          <a:p>
            <a:pPr rtl="0"/>
            <a:r>
              <a:rPr lang="uk-UA" noProof="0"/>
              <a:t>Зразок заголовка</a:t>
            </a:r>
          </a:p>
        </p:txBody>
      </p:sp>
      <p:sp>
        <p:nvSpPr>
          <p:cNvPr id="4" name="Місце для тексту 3"/>
          <p:cNvSpPr>
            <a:spLocks noGrp="1"/>
          </p:cNvSpPr>
          <p:nvPr>
            <p:ph type="body" sz="half" idx="2" hasCustomPrompt="1"/>
          </p:nvPr>
        </p:nvSpPr>
        <p:spPr>
          <a:xfrm>
            <a:off x="1104900" y="1600200"/>
            <a:ext cx="4384548" cy="457200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Зразки заголовків</a:t>
            </a:r>
          </a:p>
        </p:txBody>
      </p:sp>
      <p:sp>
        <p:nvSpPr>
          <p:cNvPr id="3" name="Місце для вмісту 2"/>
          <p:cNvSpPr>
            <a:spLocks noGrp="1"/>
          </p:cNvSpPr>
          <p:nvPr>
            <p:ph idx="1" hasCustomPrompt="1"/>
          </p:nvPr>
        </p:nvSpPr>
        <p:spPr>
          <a:xfrm>
            <a:off x="5641848" y="1600199"/>
            <a:ext cx="5445252" cy="4572001"/>
          </a:xfrm>
        </p:spPr>
        <p:txBody>
          <a:bodyPr rtlCol="0">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5" name="Місце для дати 4"/>
          <p:cNvSpPr>
            <a:spLocks noGrp="1"/>
          </p:cNvSpPr>
          <p:nvPr>
            <p:ph type="dt" sz="half" idx="10"/>
          </p:nvPr>
        </p:nvSpPr>
        <p:spPr/>
        <p:txBody>
          <a:bodyPr rtlCol="0"/>
          <a:lstStyle/>
          <a:p>
            <a:pPr rtl="0"/>
            <a:fld id="{86B8263B-FA63-49A0-B25E-9D09D70126F7}" type="datetime1">
              <a:rPr lang="uk-UA" noProof="0" smtClean="0"/>
              <a:pPr rtl="0"/>
              <a:t>15.05.2023</a:t>
            </a:fld>
            <a:endParaRPr lang="uk-UA" noProof="0"/>
          </a:p>
        </p:txBody>
      </p:sp>
      <p:sp>
        <p:nvSpPr>
          <p:cNvPr id="6" name="Місце для нижнього колонтитула 5"/>
          <p:cNvSpPr>
            <a:spLocks noGrp="1"/>
          </p:cNvSpPr>
          <p:nvPr>
            <p:ph type="ftr" sz="quarter" idx="11"/>
          </p:nvPr>
        </p:nvSpPr>
        <p:spPr/>
        <p:txBody>
          <a:bodyPr rtlCol="0"/>
          <a:lstStyle/>
          <a:p>
            <a:pPr rtl="0"/>
            <a:endParaRPr lang="uk-UA" noProof="0"/>
          </a:p>
        </p:txBody>
      </p:sp>
      <p:sp>
        <p:nvSpPr>
          <p:cNvPr id="7" name="Місце для номера слайда 6"/>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3769764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nchor="b"/>
          <a:lstStyle>
            <a:lvl1pPr>
              <a:defRPr sz="3200"/>
            </a:lvl1pPr>
          </a:lstStyle>
          <a:p>
            <a:pPr rtl="0"/>
            <a:r>
              <a:rPr lang="uk-UA" noProof="0"/>
              <a:t>Зразок заголовка</a:t>
            </a:r>
          </a:p>
        </p:txBody>
      </p:sp>
      <p:sp>
        <p:nvSpPr>
          <p:cNvPr id="4" name="Місце для тексту 3"/>
          <p:cNvSpPr>
            <a:spLocks noGrp="1"/>
          </p:cNvSpPr>
          <p:nvPr>
            <p:ph type="body" sz="half" idx="2" hasCustomPrompt="1"/>
          </p:nvPr>
        </p:nvSpPr>
        <p:spPr>
          <a:xfrm>
            <a:off x="1104900" y="1600200"/>
            <a:ext cx="3396996" cy="457200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Зразки заголовків</a:t>
            </a:r>
          </a:p>
        </p:txBody>
      </p:sp>
      <p:sp>
        <p:nvSpPr>
          <p:cNvPr id="3" name="Місце для зображення 2" descr="Пустий покажчик місця заповнення для зображення Клацніть покажчик місця заповнення та виберіть зображення, яке потрібно додати."/>
          <p:cNvSpPr>
            <a:spLocks noGrp="1"/>
          </p:cNvSpPr>
          <p:nvPr>
            <p:ph type="pic" idx="1"/>
          </p:nvPr>
        </p:nvSpPr>
        <p:spPr>
          <a:xfrm>
            <a:off x="4654671" y="1600199"/>
            <a:ext cx="6430912" cy="4572001"/>
          </a:xfrm>
        </p:spPr>
        <p:txBody>
          <a:bodyPr tIns="118872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smtClean="0"/>
              <a:t>Вставка рисунка</a:t>
            </a:r>
            <a:endParaRPr lang="uk-UA" noProof="0"/>
          </a:p>
        </p:txBody>
      </p:sp>
      <p:sp>
        <p:nvSpPr>
          <p:cNvPr id="5" name="Місце для дати 4"/>
          <p:cNvSpPr>
            <a:spLocks noGrp="1"/>
          </p:cNvSpPr>
          <p:nvPr>
            <p:ph type="dt" sz="half" idx="10"/>
          </p:nvPr>
        </p:nvSpPr>
        <p:spPr/>
        <p:txBody>
          <a:bodyPr rtlCol="0"/>
          <a:lstStyle/>
          <a:p>
            <a:pPr rtl="0"/>
            <a:fld id="{7F95CCCC-3495-4CBF-A3CA-BAC86B0217F0}" type="datetime1">
              <a:rPr lang="uk-UA" noProof="0" smtClean="0"/>
              <a:pPr rtl="0"/>
              <a:t>15.05.2023</a:t>
            </a:fld>
            <a:endParaRPr lang="uk-UA" noProof="0"/>
          </a:p>
        </p:txBody>
      </p:sp>
      <p:sp>
        <p:nvSpPr>
          <p:cNvPr id="6" name="Місце для нижнього колонтитула 5"/>
          <p:cNvSpPr>
            <a:spLocks noGrp="1"/>
          </p:cNvSpPr>
          <p:nvPr>
            <p:ph type="ftr" sz="quarter" idx="11"/>
          </p:nvPr>
        </p:nvSpPr>
        <p:spPr/>
        <p:txBody>
          <a:bodyPr rtlCol="0"/>
          <a:lstStyle/>
          <a:p>
            <a:pPr rtl="0"/>
            <a:endParaRPr lang="uk-UA" noProof="0"/>
          </a:p>
        </p:txBody>
      </p:sp>
      <p:sp>
        <p:nvSpPr>
          <p:cNvPr id="7" name="Місце для номера слайда 6"/>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7696370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lstStyle/>
          <a:p>
            <a:pPr rtl="0"/>
            <a:r>
              <a:rPr lang="uk-UA" noProof="0"/>
              <a:t>Зразок заголовка</a:t>
            </a:r>
          </a:p>
        </p:txBody>
      </p:sp>
      <p:sp>
        <p:nvSpPr>
          <p:cNvPr id="3" name="Місце для вертикального тексту 2"/>
          <p:cNvSpPr>
            <a:spLocks noGrp="1"/>
          </p:cNvSpPr>
          <p:nvPr>
            <p:ph type="body" orient="vert" idx="1" hasCustomPrompt="1"/>
          </p:nvPr>
        </p:nvSpPr>
        <p:spPr/>
        <p:txBody>
          <a:bodyPr vert="eaVert" rtlCol="0"/>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4" name="Місце для дати 3"/>
          <p:cNvSpPr>
            <a:spLocks noGrp="1"/>
          </p:cNvSpPr>
          <p:nvPr>
            <p:ph type="dt" sz="half" idx="10"/>
          </p:nvPr>
        </p:nvSpPr>
        <p:spPr/>
        <p:txBody>
          <a:bodyPr rtlCol="0"/>
          <a:lstStyle/>
          <a:p>
            <a:pPr rtl="0"/>
            <a:fld id="{5E58BDB1-5D7F-454F-B0D5-FFE50880F254}" type="datetime1">
              <a:rPr lang="uk-UA" noProof="0" smtClean="0"/>
              <a:pPr rtl="0"/>
              <a:t>15.05.2023</a:t>
            </a:fld>
            <a:endParaRPr lang="uk-UA" noProof="0"/>
          </a:p>
        </p:txBody>
      </p:sp>
      <p:sp>
        <p:nvSpPr>
          <p:cNvPr id="5" name="Місце для нижнього колонтитула 4"/>
          <p:cNvSpPr>
            <a:spLocks noGrp="1"/>
          </p:cNvSpPr>
          <p:nvPr>
            <p:ph type="ftr" sz="quarter" idx="11"/>
          </p:nvPr>
        </p:nvSpPr>
        <p:spPr/>
        <p:txBody>
          <a:bodyPr rtlCol="0"/>
          <a:lstStyle/>
          <a:p>
            <a:pPr rtl="0"/>
            <a:endParaRPr lang="uk-UA" noProof="0"/>
          </a:p>
        </p:txBody>
      </p:sp>
      <p:sp>
        <p:nvSpPr>
          <p:cNvPr id="6" name="Місце для номера слайда 5"/>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spTree>
    <p:extLst>
      <p:ext uri="{BB962C8B-B14F-4D97-AF65-F5344CB8AC3E}">
        <p14:creationId xmlns:p14="http://schemas.microsoft.com/office/powerpoint/2010/main" xmlns="" val="20120767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hasCustomPrompt="1"/>
          </p:nvPr>
        </p:nvSpPr>
        <p:spPr>
          <a:xfrm>
            <a:off x="9372600" y="365125"/>
            <a:ext cx="1714500" cy="5811838"/>
          </a:xfrm>
        </p:spPr>
        <p:txBody>
          <a:bodyPr vert="eaVert" rtlCol="0"/>
          <a:lstStyle/>
          <a:p>
            <a:pPr rtl="0"/>
            <a:r>
              <a:rPr lang="uk-UA" noProof="0"/>
              <a:t>Зразок заголовка</a:t>
            </a:r>
          </a:p>
        </p:txBody>
      </p:sp>
      <p:sp>
        <p:nvSpPr>
          <p:cNvPr id="3" name="Місце для вертикального тексту 2"/>
          <p:cNvSpPr>
            <a:spLocks noGrp="1"/>
          </p:cNvSpPr>
          <p:nvPr>
            <p:ph type="body" orient="vert" idx="1" hasCustomPrompt="1"/>
          </p:nvPr>
        </p:nvSpPr>
        <p:spPr>
          <a:xfrm>
            <a:off x="1104900" y="365125"/>
            <a:ext cx="8098896" cy="5811838"/>
          </a:xfrm>
        </p:spPr>
        <p:txBody>
          <a:bodyPr vert="eaVert" rtlCol="0"/>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p:txBody>
      </p:sp>
      <p:sp>
        <p:nvSpPr>
          <p:cNvPr id="4" name="Місце для дати 3"/>
          <p:cNvSpPr>
            <a:spLocks noGrp="1"/>
          </p:cNvSpPr>
          <p:nvPr>
            <p:ph type="dt" sz="half" idx="10"/>
          </p:nvPr>
        </p:nvSpPr>
        <p:spPr/>
        <p:txBody>
          <a:bodyPr rtlCol="0"/>
          <a:lstStyle/>
          <a:p>
            <a:pPr rtl="0"/>
            <a:fld id="{75A4FF17-6B29-4BCA-A26E-5F7EC2098A46}" type="datetime1">
              <a:rPr lang="uk-UA" noProof="0" smtClean="0"/>
              <a:pPr rtl="0"/>
              <a:t>15.05.2023</a:t>
            </a:fld>
            <a:endParaRPr lang="uk-UA" noProof="0"/>
          </a:p>
        </p:txBody>
      </p:sp>
      <p:sp>
        <p:nvSpPr>
          <p:cNvPr id="5" name="Місце для нижнього колонтитула 4"/>
          <p:cNvSpPr>
            <a:spLocks noGrp="1"/>
          </p:cNvSpPr>
          <p:nvPr>
            <p:ph type="ftr" sz="quarter" idx="11"/>
          </p:nvPr>
        </p:nvSpPr>
        <p:spPr/>
        <p:txBody>
          <a:bodyPr rtlCol="0"/>
          <a:lstStyle/>
          <a:p>
            <a:pPr rtl="0"/>
            <a:endParaRPr lang="uk-UA" noProof="0"/>
          </a:p>
        </p:txBody>
      </p:sp>
      <p:sp>
        <p:nvSpPr>
          <p:cNvPr id="6" name="Місце для номера слайда 5"/>
          <p:cNvSpPr>
            <a:spLocks noGrp="1"/>
          </p:cNvSpPr>
          <p:nvPr>
            <p:ph type="sldNum" sz="quarter" idx="12"/>
          </p:nvPr>
        </p:nvSpPr>
        <p:spPr/>
        <p:txBody>
          <a:bodyPr rtlCol="0"/>
          <a:lstStyle/>
          <a:p>
            <a:pPr rtl="0"/>
            <a:fld id="{0FF54DE5-C571-48E8-A5BC-B369434E2F44}" type="slidenum">
              <a:rPr lang="uk-UA" noProof="0"/>
              <a:pPr rtl="0"/>
              <a:t>‹#›</a:t>
            </a:fld>
            <a:endParaRPr lang="uk-UA" noProof="0"/>
          </a:p>
        </p:txBody>
      </p:sp>
      <p:grpSp>
        <p:nvGrpSpPr>
          <p:cNvPr id="7" name="Група 6"/>
          <p:cNvGrpSpPr/>
          <p:nvPr/>
        </p:nvGrpSpPr>
        <p:grpSpPr>
          <a:xfrm rot="5400000">
            <a:off x="6514047" y="3228843"/>
            <a:ext cx="5632704" cy="84403"/>
            <a:chOff x="1073150" y="1219201"/>
            <a:chExt cx="10058400" cy="63125"/>
          </a:xfrm>
        </p:grpSpPr>
        <p:cxnSp>
          <p:nvCxnSpPr>
            <p:cNvPr id="8" name="Пряма сполучна лінія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Пряма сполучна лінія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459271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uk-UA" noProof="0"/>
              <a:t>Зразок заголовка</a:t>
            </a:r>
          </a:p>
        </p:txBody>
      </p:sp>
      <p:sp>
        <p:nvSpPr>
          <p:cNvPr id="3" name="Місце для тексту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uk-UA" noProof="0"/>
              <a:t>Зразки заголовків</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p>
          <a:p>
            <a:pPr lvl="5" rtl="0"/>
            <a:r>
              <a:rPr lang="uk-UA" noProof="0"/>
              <a:t>Шостий рівень</a:t>
            </a:r>
          </a:p>
          <a:p>
            <a:pPr lvl="6" rtl="0"/>
            <a:r>
              <a:rPr lang="uk-UA" noProof="0"/>
              <a:t>Сьомий рівень</a:t>
            </a:r>
          </a:p>
          <a:p>
            <a:pPr lvl="7" rtl="0"/>
            <a:r>
              <a:rPr lang="uk-UA" noProof="0"/>
              <a:t>Восьмий рівень</a:t>
            </a:r>
          </a:p>
          <a:p>
            <a:pPr lvl="8" rtl="0"/>
            <a:r>
              <a:rPr lang="uk-UA" noProof="0"/>
              <a:t>Дев’ятий рівень</a:t>
            </a:r>
          </a:p>
        </p:txBody>
      </p:sp>
      <p:sp>
        <p:nvSpPr>
          <p:cNvPr id="4" name="Місце для дати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latin typeface="Arial" panose="020B0604020202020204" pitchFamily="34" charset="0"/>
                <a:cs typeface="Arial" panose="020B0604020202020204" pitchFamily="34" charset="0"/>
              </a:defRPr>
            </a:lvl1pPr>
          </a:lstStyle>
          <a:p>
            <a:fld id="{0E96D025-70D8-483C-8257-7E381723A249}" type="datetime1">
              <a:rPr lang="uk-UA" noProof="0" smtClean="0"/>
              <a:pPr/>
              <a:t>15.05.2023</a:t>
            </a:fld>
            <a:endParaRPr lang="uk-UA" noProof="0">
              <a:latin typeface="Arial" panose="020B0604020202020204" pitchFamily="34" charset="0"/>
              <a:cs typeface="Arial" panose="020B0604020202020204" pitchFamily="34" charset="0"/>
            </a:endParaRPr>
          </a:p>
        </p:txBody>
      </p:sp>
      <p:sp>
        <p:nvSpPr>
          <p:cNvPr id="5" name="Місце для нижнього колонтитула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latin typeface="Arial" panose="020B0604020202020204" pitchFamily="34" charset="0"/>
                <a:cs typeface="Arial" panose="020B0604020202020204" pitchFamily="34" charset="0"/>
              </a:defRPr>
            </a:lvl1pPr>
          </a:lstStyle>
          <a:p>
            <a:endParaRPr lang="uk-UA" noProof="0">
              <a:latin typeface="Arial" panose="020B0604020202020204" pitchFamily="34" charset="0"/>
              <a:cs typeface="Arial" panose="020B0604020202020204" pitchFamily="34" charset="0"/>
            </a:endParaRPr>
          </a:p>
        </p:txBody>
      </p:sp>
      <p:sp>
        <p:nvSpPr>
          <p:cNvPr id="6" name="Місце для номера слайда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latin typeface="Arial" panose="020B0604020202020204" pitchFamily="34" charset="0"/>
                <a:cs typeface="Arial" panose="020B0604020202020204" pitchFamily="34" charset="0"/>
              </a:defRPr>
            </a:lvl1pPr>
          </a:lstStyle>
          <a:p>
            <a:fld id="{0FF54DE5-C571-48E8-A5BC-B369434E2F44}" type="slidenum">
              <a:rPr lang="uk-UA" noProof="0" smtClean="0"/>
              <a:pPr/>
              <a:t>‹#›</a:t>
            </a:fld>
            <a:endParaRPr lang="uk-UA" noProof="0">
              <a:latin typeface="Arial" panose="020B0604020202020204" pitchFamily="34" charset="0"/>
              <a:cs typeface="Arial" panose="020B0604020202020204" pitchFamily="34" charset="0"/>
            </a:endParaRPr>
          </a:p>
        </p:txBody>
      </p:sp>
      <p:grpSp>
        <p:nvGrpSpPr>
          <p:cNvPr id="15" name="Група 14"/>
          <p:cNvGrpSpPr/>
          <p:nvPr/>
        </p:nvGrpSpPr>
        <p:grpSpPr>
          <a:xfrm>
            <a:off x="1103376" y="1219201"/>
            <a:ext cx="9985248" cy="84403"/>
            <a:chOff x="1073150" y="1219201"/>
            <a:chExt cx="10058400" cy="63125"/>
          </a:xfrm>
        </p:grpSpPr>
        <p:cxnSp>
          <p:nvCxnSpPr>
            <p:cNvPr id="13" name="Пряма сполучна лінія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Пряма сполучна лінія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1104900" y="2292094"/>
            <a:ext cx="5341620" cy="2219691"/>
          </a:xfrm>
        </p:spPr>
        <p:txBody>
          <a:bodyPr rtlCol="0" anchor="ctr"/>
          <a:lstStyle/>
          <a:p>
            <a:pPr algn="ctr" rtl="0"/>
            <a:r>
              <a:rPr lang="uk-UA" dirty="0" smtClean="0"/>
              <a:t>І рівень підтримки</a:t>
            </a:r>
            <a:endParaRPr lang="uk-UA" dirty="0"/>
          </a:p>
        </p:txBody>
      </p:sp>
      <p:pic>
        <p:nvPicPr>
          <p:cNvPr id="4" name="Місце для зображення 3" descr="Відкрита книга на столі, розмиті книжкові полиці на задньому плані"/>
          <p:cNvPicPr>
            <a:picLocks noGrp="1" noChangeAspect="1"/>
          </p:cNvPicPr>
          <p:nvPr>
            <p:ph type="pic" sz="quarter" idx="13"/>
          </p:nvPr>
        </p:nvPicPr>
        <p:blipFill>
          <a:blip r:embed="rId3" cstate="print">
            <a:extLst>
              <a:ext uri="{28A0092B-C50C-407E-A947-70E740481C1C}">
                <a14:useLocalDpi xmlns:a14="http://schemas.microsoft.com/office/drawing/2010/main" xmlns="" val="0"/>
              </a:ext>
            </a:extLst>
          </a:blip>
          <a:srcRect l="8890" r="8890"/>
          <a:stretch>
            <a:fillRect/>
          </a:stretch>
        </p:blipFill>
        <p:spPr/>
      </p:pic>
    </p:spTree>
    <p:extLst>
      <p:ext uri="{BB962C8B-B14F-4D97-AF65-F5344CB8AC3E}">
        <p14:creationId xmlns:p14="http://schemas.microsoft.com/office/powerpoint/2010/main" xmlns="" val="16521339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1104900" y="1881051"/>
            <a:ext cx="10096500" cy="2129246"/>
          </a:xfrm>
        </p:spPr>
        <p:txBody>
          <a:bodyPr>
            <a:normAutofit fontScale="90000"/>
          </a:bodyPr>
          <a:lstStyle/>
          <a:p>
            <a:pPr algn="r" fontAlgn="base"/>
            <a:r>
              <a:rPr lang="ru-RU" sz="3100" dirty="0" smtClean="0"/>
              <a:t>Лист МОН </a:t>
            </a:r>
            <a:r>
              <a:rPr lang="ru-RU" sz="3100" dirty="0" err="1" smtClean="0"/>
              <a:t>від</a:t>
            </a:r>
            <a:r>
              <a:rPr lang="ru-RU" sz="3100" dirty="0" smtClean="0"/>
              <a:t> 02.08.2022 № 1/8794-22 “</a:t>
            </a:r>
            <a:r>
              <a:rPr lang="ru-RU" sz="3100" dirty="0" err="1" smtClean="0"/>
              <a:t>Щодо</a:t>
            </a:r>
            <a:r>
              <a:rPr lang="ru-RU" sz="3100" dirty="0" smtClean="0"/>
              <a:t> </a:t>
            </a:r>
            <a:r>
              <a:rPr lang="ru-RU" sz="3100" dirty="0" err="1" smtClean="0"/>
              <a:t>діяльності</a:t>
            </a:r>
            <a:r>
              <a:rPr lang="ru-RU" sz="3100" dirty="0" smtClean="0"/>
              <a:t> </a:t>
            </a:r>
            <a:r>
              <a:rPr lang="ru-RU" sz="3100" dirty="0" err="1" smtClean="0"/>
              <a:t>психологічної</a:t>
            </a:r>
            <a:r>
              <a:rPr lang="ru-RU" sz="3100" dirty="0" smtClean="0"/>
              <a:t> </a:t>
            </a:r>
            <a:r>
              <a:rPr lang="ru-RU" sz="3100" dirty="0" err="1" smtClean="0"/>
              <a:t>служби</a:t>
            </a:r>
            <a:r>
              <a:rPr lang="ru-RU" sz="3100" dirty="0" smtClean="0"/>
              <a:t> у </a:t>
            </a:r>
            <a:r>
              <a:rPr lang="ru-RU" sz="3100" dirty="0" err="1" smtClean="0"/>
              <a:t>системі</a:t>
            </a:r>
            <a:r>
              <a:rPr lang="ru-RU" sz="3100" dirty="0" smtClean="0"/>
              <a:t> </a:t>
            </a:r>
            <a:r>
              <a:rPr lang="ru-RU" sz="3100" dirty="0" err="1" smtClean="0"/>
              <a:t>освіти</a:t>
            </a:r>
            <a:r>
              <a:rPr lang="ru-RU" sz="3100" dirty="0" smtClean="0"/>
              <a:t> в 2022/2023 </a:t>
            </a:r>
            <a:r>
              <a:rPr lang="ru-RU" sz="3100" dirty="0" err="1" smtClean="0"/>
              <a:t>навчальному</a:t>
            </a:r>
            <a:r>
              <a:rPr lang="ru-RU" sz="3100" dirty="0" smtClean="0"/>
              <a:t> </a:t>
            </a:r>
            <a:r>
              <a:rPr lang="ru-RU" sz="3100" dirty="0" err="1" smtClean="0"/>
              <a:t>році</a:t>
            </a:r>
            <a:r>
              <a:rPr lang="ru-RU" sz="3100" dirty="0" smtClean="0"/>
              <a:t>”</a:t>
            </a:r>
            <a:r>
              <a:rPr lang="ru-RU" dirty="0" smtClean="0"/>
              <a:t/>
            </a:r>
            <a:br>
              <a:rPr lang="ru-RU" dirty="0" smtClean="0"/>
            </a:br>
            <a:r>
              <a:rPr lang="ru-RU" dirty="0" smtClean="0"/>
              <a:t> </a:t>
            </a:r>
            <a:br>
              <a:rPr lang="ru-RU" dirty="0" smtClean="0"/>
            </a:br>
            <a:endParaRPr lang="uk-UA" dirty="0"/>
          </a:p>
        </p:txBody>
      </p:sp>
      <p:sp>
        <p:nvSpPr>
          <p:cNvPr id="6" name="Подзаголовок 5"/>
          <p:cNvSpPr>
            <a:spLocks noGrp="1"/>
          </p:cNvSpPr>
          <p:nvPr>
            <p:ph type="subTitle" idx="1"/>
          </p:nvPr>
        </p:nvSpPr>
        <p:spPr>
          <a:xfrm>
            <a:off x="1104898" y="3069771"/>
            <a:ext cx="10096501" cy="2397579"/>
          </a:xfrm>
        </p:spPr>
        <p:txBody>
          <a:bodyPr>
            <a:noAutofit/>
          </a:bodyPr>
          <a:lstStyle/>
          <a:p>
            <a:pPr>
              <a:buFont typeface="Wingdings" pitchFamily="2" charset="2"/>
              <a:buChar char="v"/>
            </a:pPr>
            <a:r>
              <a:rPr lang="uk-UA" sz="2000" dirty="0" smtClean="0">
                <a:latin typeface="Times New Roman" pitchFamily="18" charset="0"/>
                <a:cs typeface="Times New Roman" pitchFamily="18" charset="0"/>
              </a:rPr>
              <a:t>Навчальна діяльність.</a:t>
            </a:r>
          </a:p>
          <a:p>
            <a:pPr>
              <a:buFont typeface="Wingdings" pitchFamily="2" charset="2"/>
              <a:buChar char="v"/>
            </a:pPr>
            <a:r>
              <a:rPr lang="uk-UA" sz="2000" dirty="0" smtClean="0">
                <a:latin typeface="Times New Roman" pitchFamily="18" charset="0"/>
                <a:cs typeface="Times New Roman" pitchFamily="18" charset="0"/>
              </a:rPr>
              <a:t>Просвітницька робота</a:t>
            </a:r>
          </a:p>
          <a:p>
            <a:pPr>
              <a:buFont typeface="Wingdings" pitchFamily="2" charset="2"/>
              <a:buChar char="v"/>
            </a:pPr>
            <a:r>
              <a:rPr lang="uk-UA" sz="2000" dirty="0" smtClean="0">
                <a:latin typeface="Times New Roman" pitchFamily="18" charset="0"/>
                <a:cs typeface="Times New Roman" pitchFamily="18" charset="0"/>
              </a:rPr>
              <a:t>Діагностична робота</a:t>
            </a:r>
          </a:p>
          <a:p>
            <a:pPr>
              <a:buFont typeface="Wingdings" pitchFamily="2" charset="2"/>
              <a:buChar char="v"/>
            </a:pPr>
            <a:r>
              <a:rPr lang="uk-UA" sz="2000" dirty="0" smtClean="0">
                <a:latin typeface="Times New Roman" pitchFamily="18" charset="0"/>
                <a:cs typeface="Times New Roman" pitchFamily="18" charset="0"/>
              </a:rPr>
              <a:t>Профілактична робота</a:t>
            </a:r>
          </a:p>
          <a:p>
            <a:pPr>
              <a:buFont typeface="Wingdings" pitchFamily="2" charset="2"/>
              <a:buChar char="v"/>
            </a:pPr>
            <a:r>
              <a:rPr lang="uk-UA" sz="2000" dirty="0" err="1" smtClean="0">
                <a:latin typeface="Times New Roman" pitchFamily="18" charset="0"/>
                <a:cs typeface="Times New Roman" pitchFamily="18" charset="0"/>
              </a:rPr>
              <a:t>Корекційна</a:t>
            </a:r>
            <a:r>
              <a:rPr lang="uk-UA" sz="2000" dirty="0" smtClean="0">
                <a:latin typeface="Times New Roman" pitchFamily="18" charset="0"/>
                <a:cs typeface="Times New Roman" pitchFamily="18" charset="0"/>
              </a:rPr>
              <a:t> робота</a:t>
            </a:r>
          </a:p>
          <a:p>
            <a:pPr>
              <a:buFont typeface="Wingdings" pitchFamily="2" charset="2"/>
              <a:buChar char="v"/>
            </a:pPr>
            <a:r>
              <a:rPr lang="uk-UA" sz="2000" dirty="0" smtClean="0">
                <a:latin typeface="Times New Roman" pitchFamily="18" charset="0"/>
                <a:cs typeface="Times New Roman" pitchFamily="18" charset="0"/>
              </a:rPr>
              <a:t>Консультативна</a:t>
            </a:r>
            <a:endParaRPr lang="uk-UA"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444137" y="2534194"/>
            <a:ext cx="10985863" cy="2534195"/>
          </a:xfrm>
        </p:spPr>
        <p:txBody>
          <a:bodyPr>
            <a:normAutofit fontScale="90000"/>
          </a:bodyPr>
          <a:lstStyle/>
          <a:p>
            <a:pPr algn="r" fontAlgn="base"/>
            <a:r>
              <a:rPr lang="uk-UA" sz="2700" dirty="0" smtClean="0"/>
              <a:t>КАБІНЕТ МІНІСТРІВ УКРАЇНИ ПОСТАНОВА від 15     вересня 2021 р. № 957 Київ Про затвердження Порядку організації інклюзивного навчання у закладах загальної середньої освіти</a:t>
            </a:r>
            <a:r>
              <a:rPr lang="uk-UA" dirty="0" smtClean="0"/>
              <a:t/>
            </a:r>
            <a:br>
              <a:rPr lang="uk-UA" dirty="0" smtClean="0"/>
            </a:br>
            <a:r>
              <a:rPr lang="ru-RU" dirty="0" smtClean="0"/>
              <a:t> </a:t>
            </a:r>
            <a:br>
              <a:rPr lang="ru-RU" dirty="0" smtClean="0"/>
            </a:br>
            <a:r>
              <a:rPr lang="ru-RU" sz="2700" dirty="0" smtClean="0"/>
              <a:t> ДОДАТОК 2</a:t>
            </a:r>
            <a:endParaRPr lang="uk-UA" sz="2700" dirty="0"/>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Без імені 1.png"/>
          <p:cNvPicPr>
            <a:picLocks noChangeAspect="1"/>
          </p:cNvPicPr>
          <p:nvPr/>
        </p:nvPicPr>
        <p:blipFill>
          <a:blip r:embed="rId3"/>
          <a:stretch>
            <a:fillRect/>
          </a:stretch>
        </p:blipFill>
        <p:spPr>
          <a:xfrm>
            <a:off x="182880" y="1136470"/>
            <a:ext cx="5590903" cy="4284616"/>
          </a:xfrm>
          <a:prstGeom prst="rect">
            <a:avLst/>
          </a:prstGeom>
        </p:spPr>
      </p:pic>
      <p:pic>
        <p:nvPicPr>
          <p:cNvPr id="11" name="Рисунок 10" descr="Без імені 2.png"/>
          <p:cNvPicPr>
            <a:picLocks noChangeAspect="1"/>
          </p:cNvPicPr>
          <p:nvPr/>
        </p:nvPicPr>
        <p:blipFill>
          <a:blip r:embed="rId4"/>
          <a:stretch>
            <a:fillRect/>
          </a:stretch>
        </p:blipFill>
        <p:spPr>
          <a:xfrm>
            <a:off x="6648994" y="1515290"/>
            <a:ext cx="4833257" cy="4245429"/>
          </a:xfrm>
          <a:prstGeom prst="rect">
            <a:avLst/>
          </a:prstGeom>
        </p:spPr>
      </p:pic>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11.png"/>
          <p:cNvPicPr>
            <a:picLocks noChangeAspect="1"/>
          </p:cNvPicPr>
          <p:nvPr/>
        </p:nvPicPr>
        <p:blipFill>
          <a:blip r:embed="rId3"/>
          <a:stretch>
            <a:fillRect/>
          </a:stretch>
        </p:blipFill>
        <p:spPr>
          <a:xfrm>
            <a:off x="182880" y="1586945"/>
            <a:ext cx="4454434" cy="3546758"/>
          </a:xfrm>
          <a:prstGeom prst="rect">
            <a:avLst/>
          </a:prstGeom>
        </p:spPr>
      </p:pic>
      <p:sp>
        <p:nvSpPr>
          <p:cNvPr id="9" name="TextBox 8"/>
          <p:cNvSpPr txBox="1"/>
          <p:nvPr/>
        </p:nvSpPr>
        <p:spPr>
          <a:xfrm>
            <a:off x="5617029" y="1489166"/>
            <a:ext cx="6178731" cy="3970318"/>
          </a:xfrm>
          <a:prstGeom prst="rect">
            <a:avLst/>
          </a:prstGeom>
          <a:noFill/>
        </p:spPr>
        <p:txBody>
          <a:bodyPr wrap="square" rtlCol="0">
            <a:spAutoFit/>
          </a:bodyPr>
          <a:lstStyle/>
          <a:p>
            <a:r>
              <a:rPr lang="ru-RU" dirty="0" smtClean="0"/>
              <a:t>ДОДАТОК 1. </a:t>
            </a:r>
            <a:r>
              <a:rPr lang="ru-RU" dirty="0" err="1" smtClean="0"/>
              <a:t>Маркери</a:t>
            </a:r>
            <a:r>
              <a:rPr lang="ru-RU" dirty="0" smtClean="0"/>
              <a:t> для </a:t>
            </a:r>
            <a:r>
              <a:rPr lang="ru-RU" dirty="0" err="1" smtClean="0"/>
              <a:t>визначення</a:t>
            </a:r>
            <a:r>
              <a:rPr lang="ru-RU" dirty="0" smtClean="0"/>
              <a:t> </a:t>
            </a:r>
            <a:r>
              <a:rPr lang="ru-RU" dirty="0" err="1" smtClean="0"/>
              <a:t>освітніх</a:t>
            </a:r>
            <a:r>
              <a:rPr lang="ru-RU" dirty="0" smtClean="0"/>
              <a:t> </a:t>
            </a:r>
            <a:r>
              <a:rPr lang="ru-RU" dirty="0" err="1" smtClean="0"/>
              <a:t>труднощів</a:t>
            </a:r>
            <a:r>
              <a:rPr lang="ru-RU" dirty="0" smtClean="0"/>
              <a:t> І </a:t>
            </a:r>
            <a:r>
              <a:rPr lang="ru-RU" dirty="0" err="1" smtClean="0"/>
              <a:t>рівня</a:t>
            </a:r>
            <a:r>
              <a:rPr lang="ru-RU" dirty="0" smtClean="0"/>
              <a:t> у ЗЗСО ;</a:t>
            </a:r>
          </a:p>
          <a:p>
            <a:endParaRPr lang="ru-RU" dirty="0" smtClean="0"/>
          </a:p>
          <a:p>
            <a:r>
              <a:rPr lang="uk-UA" dirty="0" smtClean="0"/>
              <a:t>ДОДАТОК 2. Опитувальник для визначення І рівня підтримки здобувача освіти (здобуття освіти І ступеня) (Актуальний стан розвитку здобувача освіти визначається протягом 10 робочих днів згідно з навчальною програмою);</a:t>
            </a:r>
          </a:p>
          <a:p>
            <a:endParaRPr lang="uk-UA" dirty="0" smtClean="0"/>
          </a:p>
          <a:p>
            <a:r>
              <a:rPr lang="uk-UA" dirty="0" smtClean="0"/>
              <a:t>ДОДАТОК 3. Опитувальник для визначення І рівня підтримки здобувача освіти (здобуття освіти ІІ–ІІІ ступеня) (Актуальний стан розвитку здобувача освіти визначається протягом 10 робочих днів згідно з навчальною програмою);</a:t>
            </a:r>
            <a:endParaRPr lang="uk-UA" dirty="0"/>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6755" y="1084218"/>
            <a:ext cx="4088674" cy="4524315"/>
          </a:xfrm>
          <a:prstGeom prst="rect">
            <a:avLst/>
          </a:prstGeom>
          <a:noFill/>
        </p:spPr>
        <p:txBody>
          <a:bodyPr wrap="square" rtlCol="0">
            <a:spAutoFit/>
          </a:bodyPr>
          <a:lstStyle/>
          <a:p>
            <a:r>
              <a:rPr lang="uk-UA" dirty="0" smtClean="0"/>
              <a:t>Міністерством освіти і науки України та Інститутом спеціальної педагогіки і психології імені Миколи </a:t>
            </a:r>
            <a:r>
              <a:rPr lang="uk-UA" dirty="0" err="1" smtClean="0"/>
              <a:t>Ярмаченка</a:t>
            </a:r>
            <a:r>
              <a:rPr lang="uk-UA" dirty="0" smtClean="0"/>
              <a:t> Національної академії педагогічних наук України за підтримки Представництва ЮНІСЕФ в Україні відповідно до пункту 2 Оперативного плану Міністерства освіти і науки України на 2022 рік, затвердженого наказом МОН від 17.01.2022 р. № 29, розроблено методичні рекомендації щодо визначення освітніх труднощів та рівнів підтримки у дітей раннього та дошкільного віку (далі – Методичні рекомендації)</a:t>
            </a:r>
            <a:endParaRPr lang="uk-UA" dirty="0"/>
          </a:p>
        </p:txBody>
      </p:sp>
      <p:pic>
        <p:nvPicPr>
          <p:cNvPr id="5" name="Рисунок 4" descr="Без імені 33.png"/>
          <p:cNvPicPr>
            <a:picLocks noChangeAspect="1"/>
          </p:cNvPicPr>
          <p:nvPr/>
        </p:nvPicPr>
        <p:blipFill>
          <a:blip r:embed="rId3"/>
          <a:stretch>
            <a:fillRect/>
          </a:stretch>
        </p:blipFill>
        <p:spPr>
          <a:xfrm>
            <a:off x="4663440" y="1214846"/>
            <a:ext cx="6701246" cy="4271554"/>
          </a:xfrm>
          <a:prstGeom prst="rect">
            <a:avLst/>
          </a:prstGeom>
        </p:spPr>
      </p:pic>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Без імені1.png"/>
          <p:cNvPicPr>
            <a:picLocks noChangeAspect="1"/>
          </p:cNvPicPr>
          <p:nvPr/>
        </p:nvPicPr>
        <p:blipFill>
          <a:blip r:embed="rId3"/>
          <a:stretch>
            <a:fillRect/>
          </a:stretch>
        </p:blipFill>
        <p:spPr>
          <a:xfrm>
            <a:off x="3190133" y="1201781"/>
            <a:ext cx="8148426" cy="4336869"/>
          </a:xfrm>
          <a:prstGeom prst="rect">
            <a:avLst/>
          </a:prstGeom>
        </p:spPr>
      </p:pic>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7829" y="2573383"/>
            <a:ext cx="2468880" cy="1323439"/>
          </a:xfrm>
          <a:prstGeom prst="rect">
            <a:avLst/>
          </a:prstGeom>
          <a:noFill/>
        </p:spPr>
        <p:txBody>
          <a:bodyPr wrap="square" rtlCol="0">
            <a:spAutoFit/>
          </a:bodyPr>
          <a:lstStyle/>
          <a:p>
            <a:pPr algn="ctr"/>
            <a:r>
              <a:rPr lang="uk-UA" sz="4000" dirty="0" smtClean="0"/>
              <a:t>Фізичні труднощі </a:t>
            </a:r>
            <a:endParaRPr lang="uk-UA" sz="4000" dirty="0"/>
          </a:p>
        </p:txBody>
      </p:sp>
      <p:sp>
        <p:nvSpPr>
          <p:cNvPr id="4" name="TextBox 3"/>
          <p:cNvSpPr txBox="1"/>
          <p:nvPr/>
        </p:nvSpPr>
        <p:spPr>
          <a:xfrm>
            <a:off x="4258492" y="2129246"/>
            <a:ext cx="7132320" cy="3046988"/>
          </a:xfrm>
          <a:prstGeom prst="rect">
            <a:avLst/>
          </a:prstGeom>
          <a:noFill/>
        </p:spPr>
        <p:txBody>
          <a:bodyPr wrap="square" rtlCol="0">
            <a:spAutoFit/>
          </a:bodyPr>
          <a:lstStyle/>
          <a:p>
            <a:r>
              <a:rPr lang="ru-RU" sz="2400" dirty="0" smtClean="0">
                <a:latin typeface="Times New Roman" pitchFamily="18" charset="0"/>
                <a:cs typeface="Times New Roman" pitchFamily="18" charset="0"/>
              </a:rPr>
              <a:t>Незначні </a:t>
            </a:r>
            <a:r>
              <a:rPr lang="ru-RU" sz="2400" dirty="0" err="1" smtClean="0">
                <a:latin typeface="Times New Roman" pitchFamily="18" charset="0"/>
                <a:cs typeface="Times New Roman" pitchFamily="18" charset="0"/>
              </a:rPr>
              <a:t>порушення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опорно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рухового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апарату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які</a:t>
            </a:r>
            <a:r>
              <a:rPr lang="ru-RU" sz="2400" dirty="0" smtClean="0">
                <a:latin typeface="Times New Roman" pitchFamily="18" charset="0"/>
                <a:cs typeface="Times New Roman" pitchFamily="18" charset="0"/>
              </a:rPr>
              <a:t> не </a:t>
            </a:r>
            <a:r>
              <a:rPr lang="ru-RU" sz="2400" dirty="0" err="1" smtClean="0">
                <a:latin typeface="Times New Roman" pitchFamily="18" charset="0"/>
                <a:cs typeface="Times New Roman" pitchFamily="18" charset="0"/>
              </a:rPr>
              <a:t>призводять</a:t>
            </a:r>
            <a:r>
              <a:rPr lang="ru-RU" sz="2400" dirty="0" smtClean="0">
                <a:latin typeface="Times New Roman" pitchFamily="18" charset="0"/>
                <a:cs typeface="Times New Roman" pitchFamily="18" charset="0"/>
              </a:rPr>
              <a:t> до </a:t>
            </a:r>
            <a:r>
              <a:rPr lang="ru-RU" sz="2400" dirty="0" err="1" smtClean="0">
                <a:latin typeface="Times New Roman" pitchFamily="18" charset="0"/>
                <a:cs typeface="Times New Roman" pitchFamily="18" charset="0"/>
              </a:rPr>
              <a:t>ускладнень</a:t>
            </a:r>
            <a:r>
              <a:rPr lang="ru-RU" sz="2400" dirty="0" smtClean="0">
                <a:latin typeface="Times New Roman" pitchFamily="18" charset="0"/>
                <a:cs typeface="Times New Roman" pitchFamily="18" charset="0"/>
              </a:rPr>
              <a:t> в </a:t>
            </a:r>
            <a:r>
              <a:rPr lang="ru-RU" sz="2400" dirty="0" err="1" smtClean="0">
                <a:latin typeface="Times New Roman" pitchFamily="18" charset="0"/>
                <a:cs typeface="Times New Roman" pitchFamily="18" charset="0"/>
              </a:rPr>
              <a:t>освітній</a:t>
            </a:r>
            <a:r>
              <a:rPr lang="ru-RU"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д</a:t>
            </a:r>
            <a:r>
              <a:rPr lang="ru-RU" sz="2400" dirty="0" err="1" smtClean="0">
                <a:latin typeface="Times New Roman" pitchFamily="18" charset="0"/>
                <a:cs typeface="Times New Roman" pitchFamily="18" charset="0"/>
              </a:rPr>
              <a:t>іяльності</a:t>
            </a: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(плоско-вальгусна </a:t>
            </a:r>
            <a:r>
              <a:rPr lang="ru-RU" sz="2400" dirty="0" err="1" smtClean="0">
                <a:latin typeface="Times New Roman" pitchFamily="18" charset="0"/>
                <a:cs typeface="Times New Roman" pitchFamily="18" charset="0"/>
              </a:rPr>
              <a:t>деформація</a:t>
            </a:r>
            <a:r>
              <a:rPr lang="ru-RU" sz="2400" dirty="0" smtClean="0">
                <a:latin typeface="Times New Roman" pitchFamily="18" charset="0"/>
                <a:cs typeface="Times New Roman" pitchFamily="18" charset="0"/>
              </a:rPr>
              <a:t> стоп, </a:t>
            </a:r>
            <a:r>
              <a:rPr lang="ru-RU" sz="2400" dirty="0" err="1" smtClean="0">
                <a:latin typeface="Times New Roman" pitchFamily="18" charset="0"/>
                <a:cs typeface="Times New Roman" pitchFamily="18" charset="0"/>
              </a:rPr>
              <a:t>порушення</a:t>
            </a:r>
            <a:r>
              <a:rPr lang="ru-RU" sz="2400" dirty="0" smtClean="0">
                <a:latin typeface="Times New Roman" pitchFamily="18" charset="0"/>
                <a:cs typeface="Times New Roman" pitchFamily="18" charset="0"/>
              </a:rPr>
              <a:t> ОРА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т. д.);</a:t>
            </a:r>
          </a:p>
          <a:p>
            <a:endParaRPr lang="ru-RU" sz="2400" dirty="0" smtClean="0">
              <a:latin typeface="Times New Roman" pitchFamily="18" charset="0"/>
              <a:cs typeface="Times New Roman" pitchFamily="18" charset="0"/>
            </a:endParaRPr>
          </a:p>
          <a:p>
            <a:r>
              <a:rPr lang="ru-RU" sz="2400" dirty="0" err="1" smtClean="0">
                <a:latin typeface="Times New Roman" pitchFamily="18" charset="0"/>
                <a:cs typeface="Times New Roman" pitchFamily="18" charset="0"/>
              </a:rPr>
              <a:t>Тимчасові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порушення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функціонування</a:t>
            </a:r>
            <a:r>
              <a:rPr lang="ru-RU" sz="2400" dirty="0" smtClean="0">
                <a:latin typeface="Times New Roman" pitchFamily="18" charset="0"/>
                <a:cs typeface="Times New Roman" pitchFamily="18" charset="0"/>
              </a:rPr>
              <a:t> (переломи, </a:t>
            </a:r>
            <a:r>
              <a:rPr lang="ru-RU" sz="2400" dirty="0" err="1" smtClean="0">
                <a:latin typeface="Times New Roman" pitchFamily="18" charset="0"/>
                <a:cs typeface="Times New Roman" pitchFamily="18" charset="0"/>
              </a:rPr>
              <a:t>струс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мозку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пошкодження</a:t>
            </a:r>
            <a:r>
              <a:rPr lang="ru-RU" sz="2400" dirty="0" smtClean="0">
                <a:latin typeface="Times New Roman" pitchFamily="18" charset="0"/>
                <a:cs typeface="Times New Roman" pitchFamily="18" charset="0"/>
              </a:rPr>
              <a:t> хребта, </a:t>
            </a:r>
            <a:r>
              <a:rPr lang="ru-RU" sz="2400" dirty="0" err="1" smtClean="0">
                <a:latin typeface="Times New Roman" pitchFamily="18" charset="0"/>
                <a:cs typeface="Times New Roman" pitchFamily="18" charset="0"/>
              </a:rPr>
              <a:t>оперативні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втручання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т. д.);</a:t>
            </a:r>
            <a:endParaRPr lang="uk-UA"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4766" y="2952206"/>
            <a:ext cx="2468880" cy="1200329"/>
          </a:xfrm>
          <a:prstGeom prst="rect">
            <a:avLst/>
          </a:prstGeom>
          <a:noFill/>
        </p:spPr>
        <p:txBody>
          <a:bodyPr wrap="square" rtlCol="0">
            <a:spAutoFit/>
          </a:bodyPr>
          <a:lstStyle/>
          <a:p>
            <a:pPr algn="ctr"/>
            <a:r>
              <a:rPr lang="uk-UA" sz="2400" dirty="0" smtClean="0"/>
              <a:t>Інтелектуальні  ( когнитивні) труднощі </a:t>
            </a:r>
            <a:endParaRPr lang="uk-UA" sz="2400" dirty="0"/>
          </a:p>
        </p:txBody>
      </p:sp>
      <p:sp>
        <p:nvSpPr>
          <p:cNvPr id="4" name="TextBox 3"/>
          <p:cNvSpPr txBox="1"/>
          <p:nvPr/>
        </p:nvSpPr>
        <p:spPr>
          <a:xfrm>
            <a:off x="4271555" y="1515292"/>
            <a:ext cx="7132320" cy="3785652"/>
          </a:xfrm>
          <a:prstGeom prst="rect">
            <a:avLst/>
          </a:prstGeom>
          <a:noFill/>
        </p:spPr>
        <p:txBody>
          <a:bodyPr wrap="square" rtlCol="0">
            <a:spAutoFit/>
          </a:bodyPr>
          <a:lstStyle/>
          <a:p>
            <a:r>
              <a:rPr lang="uk-UA" sz="2400" dirty="0" smtClean="0">
                <a:latin typeface="Times New Roman" pitchFamily="18" charset="0"/>
                <a:cs typeface="Times New Roman" pitchFamily="18" charset="0"/>
              </a:rPr>
              <a:t>Тимчасові, непостійні, короткотривалі, ситуативні, незначні порушення пам’яті, уваги, мислення;</a:t>
            </a:r>
          </a:p>
          <a:p>
            <a:endParaRPr lang="uk-UA"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Розуміє звернене мовлення, проте має обмежений активний словник;</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Зниження інтелектуальної активності в період хвороби, або під час загострення деяких станів (астенія), або після перенесеного стресу. Зниження </a:t>
            </a:r>
            <a:r>
              <a:rPr lang="ru-RU" sz="2400" dirty="0" err="1" smtClean="0">
                <a:latin typeface="Times New Roman" pitchFamily="18" charset="0"/>
                <a:cs typeface="Times New Roman" pitchFamily="18" charset="0"/>
              </a:rPr>
              <a:t>продуктивності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механічного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запам’ятовування</a:t>
            </a:r>
            <a:r>
              <a:rPr lang="ru-RU" sz="2400" dirty="0" smtClean="0">
                <a:latin typeface="Times New Roman" pitchFamily="18" charset="0"/>
                <a:cs typeface="Times New Roman" pitchFamily="18" charset="0"/>
              </a:rPr>
              <a:t>;</a:t>
            </a:r>
            <a:endParaRPr lang="uk-UA"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4766" y="2952206"/>
            <a:ext cx="2468880" cy="830997"/>
          </a:xfrm>
          <a:prstGeom prst="rect">
            <a:avLst/>
          </a:prstGeom>
          <a:noFill/>
        </p:spPr>
        <p:txBody>
          <a:bodyPr wrap="square" rtlCol="0">
            <a:spAutoFit/>
          </a:bodyPr>
          <a:lstStyle/>
          <a:p>
            <a:pPr algn="ctr"/>
            <a:r>
              <a:rPr lang="uk-UA" sz="2400" dirty="0" smtClean="0"/>
              <a:t>Функціональні труднощі</a:t>
            </a:r>
            <a:endParaRPr lang="uk-UA" sz="2400" dirty="0"/>
          </a:p>
        </p:txBody>
      </p:sp>
      <p:sp>
        <p:nvSpPr>
          <p:cNvPr id="6" name="TextBox 5"/>
          <p:cNvSpPr txBox="1"/>
          <p:nvPr/>
        </p:nvSpPr>
        <p:spPr>
          <a:xfrm>
            <a:off x="2965270" y="1254033"/>
            <a:ext cx="3056707" cy="4154984"/>
          </a:xfrm>
          <a:prstGeom prst="rect">
            <a:avLst/>
          </a:prstGeom>
          <a:noFill/>
        </p:spPr>
        <p:txBody>
          <a:bodyPr wrap="square" rtlCol="0">
            <a:spAutoFit/>
          </a:bodyPr>
          <a:lstStyle/>
          <a:p>
            <a:pPr algn="ctr"/>
            <a:r>
              <a:rPr lang="uk-UA" sz="1400" b="1" dirty="0" smtClean="0">
                <a:latin typeface="Times New Roman" pitchFamily="18" charset="0"/>
                <a:cs typeface="Times New Roman" pitchFamily="18" charset="0"/>
              </a:rPr>
              <a:t>мовленнєві</a:t>
            </a:r>
            <a:endParaRPr lang="ru-RU" sz="1400" b="1" dirty="0" smtClean="0">
              <a:latin typeface="Times New Roman" pitchFamily="18" charset="0"/>
              <a:cs typeface="Times New Roman" pitchFamily="18" charset="0"/>
            </a:endParaRPr>
          </a:p>
          <a:p>
            <a:r>
              <a:rPr lang="ru-RU" sz="1400" dirty="0" err="1" smtClean="0">
                <a:latin typeface="Times New Roman" pitchFamily="18" charset="0"/>
                <a:cs typeface="Times New Roman" pitchFamily="18" charset="0"/>
              </a:rPr>
              <a:t>Наявність</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незначних</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поодиноких</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особливостей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функціонування</a:t>
            </a:r>
            <a:r>
              <a:rPr lang="ru-RU" sz="1400" dirty="0" smtClean="0">
                <a:latin typeface="Times New Roman" pitchFamily="18" charset="0"/>
                <a:cs typeface="Times New Roman" pitchFamily="18" charset="0"/>
              </a:rPr>
              <a:t> мовлення, </a:t>
            </a:r>
            <a:r>
              <a:rPr lang="ru-RU" sz="1400" dirty="0" err="1" smtClean="0">
                <a:latin typeface="Times New Roman" pitchFamily="18" charset="0"/>
                <a:cs typeface="Times New Roman" pitchFamily="18" charset="0"/>
              </a:rPr>
              <a:t>які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можуть</a:t>
            </a:r>
            <a:r>
              <a:rPr lang="ru-RU" sz="1400" dirty="0" smtClean="0">
                <a:latin typeface="Times New Roman" pitchFamily="18" charset="0"/>
                <a:cs typeface="Times New Roman" pitchFamily="18" charset="0"/>
              </a:rPr>
              <a:t> бути </a:t>
            </a:r>
            <a:r>
              <a:rPr lang="ru-RU" sz="1400" dirty="0" err="1" smtClean="0">
                <a:latin typeface="Times New Roman" pitchFamily="18" charset="0"/>
                <a:cs typeface="Times New Roman" pitchFamily="18" charset="0"/>
              </a:rPr>
              <a:t>присутні</a:t>
            </a:r>
            <a:r>
              <a:rPr lang="ru-RU" sz="1400" dirty="0" smtClean="0">
                <a:latin typeface="Times New Roman" pitchFamily="18" charset="0"/>
                <a:cs typeface="Times New Roman" pitchFamily="18" charset="0"/>
              </a:rPr>
              <a:t> в різних </a:t>
            </a:r>
            <a:r>
              <a:rPr lang="ru-RU" sz="1400" dirty="0" err="1" smtClean="0">
                <a:latin typeface="Times New Roman" pitchFamily="18" charset="0"/>
                <a:cs typeface="Times New Roman" pitchFamily="18" charset="0"/>
              </a:rPr>
              <a:t>сполученняхпоєднаннях</a:t>
            </a:r>
            <a:r>
              <a:rPr lang="ru-RU" sz="1400" dirty="0" smtClean="0">
                <a:latin typeface="Times New Roman" pitchFamily="18" charset="0"/>
                <a:cs typeface="Times New Roman" pitchFamily="18" charset="0"/>
              </a:rPr>
              <a:t>:</a:t>
            </a:r>
          </a:p>
          <a:p>
            <a:r>
              <a:rPr lang="ru-RU" sz="1400" dirty="0" smtClean="0">
                <a:latin typeface="Times New Roman" pitchFamily="18" charset="0"/>
                <a:cs typeface="Times New Roman" pitchFamily="18" charset="0"/>
              </a:rPr>
              <a:t> 1. труднощі </a:t>
            </a:r>
            <a:r>
              <a:rPr lang="ru-RU" sz="1400" dirty="0" err="1" smtClean="0">
                <a:latin typeface="Times New Roman" pitchFamily="18" charset="0"/>
                <a:cs typeface="Times New Roman" pitchFamily="18" charset="0"/>
              </a:rPr>
              <a:t>вимови</a:t>
            </a:r>
            <a:r>
              <a:rPr lang="ru-RU" sz="1400" dirty="0" smtClean="0">
                <a:latin typeface="Times New Roman" pitchFamily="18" charset="0"/>
                <a:cs typeface="Times New Roman" pitchFamily="18" charset="0"/>
              </a:rPr>
              <a:t> одного </a:t>
            </a:r>
            <a:r>
              <a:rPr lang="ru-RU" sz="1400" dirty="0" err="1" smtClean="0">
                <a:latin typeface="Times New Roman" pitchFamily="18" charset="0"/>
                <a:cs typeface="Times New Roman" pitchFamily="18" charset="0"/>
              </a:rPr>
              <a:t>чи</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більше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звуків</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недостатньо</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чітка</a:t>
            </a:r>
            <a:r>
              <a:rPr lang="ru-RU" sz="1400" dirty="0" smtClean="0">
                <a:latin typeface="Times New Roman" pitchFamily="18" charset="0"/>
                <a:cs typeface="Times New Roman" pitchFamily="18" charset="0"/>
              </a:rPr>
              <a:t> та чиста за </a:t>
            </a:r>
            <a:r>
              <a:rPr lang="ru-RU" sz="1400" dirty="0" err="1" smtClean="0">
                <a:latin typeface="Times New Roman" pitchFamily="18" charset="0"/>
                <a:cs typeface="Times New Roman" pitchFamily="18" charset="0"/>
              </a:rPr>
              <a:t>звучанням</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вимова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звуків</a:t>
            </a:r>
            <a:r>
              <a:rPr lang="ru-RU" sz="1400" dirty="0" smtClean="0">
                <a:latin typeface="Times New Roman" pitchFamily="18" charset="0"/>
                <a:cs typeface="Times New Roman" pitchFamily="18" charset="0"/>
              </a:rPr>
              <a:t>; </a:t>
            </a:r>
          </a:p>
          <a:p>
            <a:r>
              <a:rPr lang="ru-RU" sz="1400" dirty="0" smtClean="0">
                <a:latin typeface="Times New Roman" pitchFamily="18" charset="0"/>
                <a:cs typeface="Times New Roman" pitchFamily="18" charset="0"/>
              </a:rPr>
              <a:t>2. </a:t>
            </a:r>
            <a:r>
              <a:rPr lang="ru-RU" sz="1400" dirty="0" err="1" smtClean="0">
                <a:latin typeface="Times New Roman" pitchFamily="18" charset="0"/>
                <a:cs typeface="Times New Roman" pitchFamily="18" charset="0"/>
              </a:rPr>
              <a:t>недосконалість</a:t>
            </a:r>
            <a:r>
              <a:rPr lang="ru-RU" sz="1400" dirty="0" smtClean="0">
                <a:latin typeface="Times New Roman" pitchFamily="18" charset="0"/>
                <a:cs typeface="Times New Roman" pitchFamily="18" charset="0"/>
              </a:rPr>
              <a:t> словника за </a:t>
            </a:r>
            <a:r>
              <a:rPr lang="ru-RU" sz="1400" dirty="0" err="1" smtClean="0">
                <a:latin typeface="Times New Roman" pitchFamily="18" charset="0"/>
                <a:cs typeface="Times New Roman" pitchFamily="18" charset="0"/>
              </a:rPr>
              <a:t>якістю</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недостатнє</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неточне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використання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лексичного</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значення</a:t>
            </a:r>
            <a:r>
              <a:rPr lang="ru-RU" sz="1400" dirty="0" smtClean="0">
                <a:latin typeface="Times New Roman" pitchFamily="18" charset="0"/>
                <a:cs typeface="Times New Roman" pitchFamily="18" charset="0"/>
              </a:rPr>
              <a:t> слова;</a:t>
            </a:r>
          </a:p>
          <a:p>
            <a:r>
              <a:rPr lang="ru-RU" sz="1400" dirty="0" smtClean="0">
                <a:latin typeface="Times New Roman" pitchFamily="18" charset="0"/>
                <a:cs typeface="Times New Roman" pitchFamily="18" charset="0"/>
              </a:rPr>
              <a:t> 3. </a:t>
            </a:r>
            <a:r>
              <a:rPr lang="ru-RU" sz="1400" dirty="0" err="1" smtClean="0">
                <a:latin typeface="Times New Roman" pitchFamily="18" charset="0"/>
                <a:cs typeface="Times New Roman" pitchFamily="18" charset="0"/>
              </a:rPr>
              <a:t>незначні</a:t>
            </a:r>
            <a:r>
              <a:rPr lang="ru-RU" sz="1400" dirty="0" smtClean="0">
                <a:latin typeface="Times New Roman" pitchFamily="18" charset="0"/>
                <a:cs typeface="Times New Roman" pitchFamily="18" charset="0"/>
              </a:rPr>
              <a:t> труднощі </a:t>
            </a:r>
            <a:r>
              <a:rPr lang="ru-RU" sz="1400" dirty="0" err="1" smtClean="0">
                <a:latin typeface="Times New Roman" pitchFamily="18" charset="0"/>
                <a:cs typeface="Times New Roman" pitchFamily="18" charset="0"/>
              </a:rPr>
              <a:t>узгодження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слів</a:t>
            </a:r>
            <a:r>
              <a:rPr lang="ru-RU" sz="1400" dirty="0" smtClean="0">
                <a:latin typeface="Times New Roman" pitchFamily="18" charset="0"/>
                <a:cs typeface="Times New Roman" pitchFamily="18" charset="0"/>
              </a:rPr>
              <a:t> у </a:t>
            </a:r>
            <a:r>
              <a:rPr lang="ru-RU" sz="1400" dirty="0" err="1" smtClean="0">
                <a:latin typeface="Times New Roman" pitchFamily="18" charset="0"/>
                <a:cs typeface="Times New Roman" pitchFamily="18" charset="0"/>
              </a:rPr>
              <a:t>словосполученнях</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реченнях</a:t>
            </a:r>
            <a:r>
              <a:rPr lang="ru-RU" sz="1400" dirty="0" smtClean="0">
                <a:latin typeface="Times New Roman" pitchFamily="18" charset="0"/>
                <a:cs typeface="Times New Roman" pitchFamily="18" charset="0"/>
              </a:rPr>
              <a:t> або добору </a:t>
            </a:r>
            <a:r>
              <a:rPr lang="ru-RU" sz="1400" dirty="0" err="1" smtClean="0">
                <a:latin typeface="Times New Roman" pitchFamily="18" charset="0"/>
                <a:cs typeface="Times New Roman" pitchFamily="18" charset="0"/>
              </a:rPr>
              <a:t>правильної</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форми</a:t>
            </a:r>
            <a:r>
              <a:rPr lang="ru-RU" sz="1400" dirty="0" smtClean="0">
                <a:latin typeface="Times New Roman" pitchFamily="18" charset="0"/>
                <a:cs typeface="Times New Roman" pitchFamily="18" charset="0"/>
              </a:rPr>
              <a:t> слова; 4. </a:t>
            </a:r>
            <a:r>
              <a:rPr lang="ru-RU" sz="1400" dirty="0" err="1" smtClean="0">
                <a:latin typeface="Times New Roman" pitchFamily="18" charset="0"/>
                <a:cs typeface="Times New Roman" pitchFamily="18" charset="0"/>
              </a:rPr>
              <a:t>недостатнє</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інтонаційне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забар-влення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усного</a:t>
            </a:r>
            <a:r>
              <a:rPr lang="ru-RU" sz="1400" dirty="0" smtClean="0">
                <a:latin typeface="Times New Roman" pitchFamily="18" charset="0"/>
                <a:cs typeface="Times New Roman" pitchFamily="18" charset="0"/>
              </a:rPr>
              <a:t> мовлення;</a:t>
            </a:r>
          </a:p>
          <a:p>
            <a:r>
              <a:rPr lang="ru-RU" sz="1400" dirty="0" smtClean="0">
                <a:latin typeface="Times New Roman" pitchFamily="18" charset="0"/>
                <a:cs typeface="Times New Roman" pitchFamily="18" charset="0"/>
              </a:rPr>
              <a:t> 5.темп мовлення </a:t>
            </a:r>
            <a:r>
              <a:rPr lang="ru-RU" sz="1400" dirty="0" err="1" smtClean="0">
                <a:latin typeface="Times New Roman" pitchFamily="18" charset="0"/>
                <a:cs typeface="Times New Roman" pitchFamily="18" charset="0"/>
              </a:rPr>
              <a:t>може</a:t>
            </a:r>
            <a:r>
              <a:rPr lang="ru-RU" sz="1400" dirty="0" smtClean="0">
                <a:latin typeface="Times New Roman" pitchFamily="18" charset="0"/>
                <a:cs typeface="Times New Roman" pitchFamily="18" charset="0"/>
              </a:rPr>
              <a:t> бути </a:t>
            </a:r>
            <a:r>
              <a:rPr lang="ru-RU" sz="1400" dirty="0" err="1" smtClean="0">
                <a:latin typeface="Times New Roman" pitchFamily="18" charset="0"/>
                <a:cs typeface="Times New Roman" pitchFamily="18" charset="0"/>
              </a:rPr>
              <a:t>дещо</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прискорений</a:t>
            </a:r>
            <a:r>
              <a:rPr lang="ru-RU" sz="1400" dirty="0" smtClean="0">
                <a:latin typeface="Times New Roman" pitchFamily="18" charset="0"/>
                <a:cs typeface="Times New Roman" pitchFamily="18" charset="0"/>
              </a:rPr>
              <a:t> або </a:t>
            </a:r>
            <a:r>
              <a:rPr lang="ru-RU" sz="1400" dirty="0" err="1" smtClean="0">
                <a:latin typeface="Times New Roman" pitchFamily="18" charset="0"/>
                <a:cs typeface="Times New Roman" pitchFamily="18" charset="0"/>
              </a:rPr>
              <a:t>уповільнений</a:t>
            </a:r>
            <a:r>
              <a:rPr lang="ru-RU" sz="1400" dirty="0" smtClean="0">
                <a:latin typeface="Times New Roman" pitchFamily="18" charset="0"/>
                <a:cs typeface="Times New Roman" pitchFamily="18" charset="0"/>
              </a:rPr>
              <a:t>, ритм </a:t>
            </a:r>
            <a:r>
              <a:rPr lang="ru-RU" sz="1400" dirty="0" err="1" smtClean="0">
                <a:latin typeface="Times New Roman" pitchFamily="18" charset="0"/>
                <a:cs typeface="Times New Roman" pitchFamily="18" charset="0"/>
              </a:rPr>
              <a:t>скандований</a:t>
            </a:r>
            <a:r>
              <a:rPr lang="ru-RU" sz="1400" dirty="0" smtClean="0">
                <a:latin typeface="Times New Roman" pitchFamily="18" charset="0"/>
                <a:cs typeface="Times New Roman" pitchFamily="18" charset="0"/>
              </a:rPr>
              <a:t> та </a:t>
            </a:r>
            <a:r>
              <a:rPr lang="ru-RU" sz="1400" dirty="0" err="1" smtClean="0">
                <a:latin typeface="Times New Roman" pitchFamily="18" charset="0"/>
                <a:cs typeface="Times New Roman" pitchFamily="18" charset="0"/>
              </a:rPr>
              <a:t>нерівномірний</a:t>
            </a:r>
            <a:r>
              <a:rPr lang="ru-RU" sz="1400" dirty="0" smtClean="0">
                <a:latin typeface="Times New Roman" pitchFamily="18" charset="0"/>
                <a:cs typeface="Times New Roman" pitchFamily="18" charset="0"/>
              </a:rPr>
              <a:t>.</a:t>
            </a:r>
            <a:endParaRPr lang="uk-UA" sz="1400" dirty="0">
              <a:latin typeface="Times New Roman" pitchFamily="18" charset="0"/>
              <a:cs typeface="Times New Roman" pitchFamily="18" charset="0"/>
            </a:endParaRPr>
          </a:p>
        </p:txBody>
      </p:sp>
      <p:sp>
        <p:nvSpPr>
          <p:cNvPr id="7" name="TextBox 6"/>
          <p:cNvSpPr txBox="1"/>
          <p:nvPr/>
        </p:nvSpPr>
        <p:spPr>
          <a:xfrm>
            <a:off x="6370323" y="1380307"/>
            <a:ext cx="2277288" cy="1600438"/>
          </a:xfrm>
          <a:prstGeom prst="rect">
            <a:avLst/>
          </a:prstGeom>
          <a:noFill/>
        </p:spPr>
        <p:txBody>
          <a:bodyPr wrap="square" rtlCol="0">
            <a:spAutoFit/>
          </a:bodyPr>
          <a:lstStyle/>
          <a:p>
            <a:pPr algn="ctr"/>
            <a:r>
              <a:rPr lang="uk-UA" sz="1400" b="1" dirty="0" smtClean="0">
                <a:latin typeface="Times New Roman" pitchFamily="18" charset="0"/>
                <a:cs typeface="Times New Roman" pitchFamily="18" charset="0"/>
              </a:rPr>
              <a:t>сенсорні  </a:t>
            </a:r>
          </a:p>
          <a:p>
            <a:pPr algn="just"/>
            <a:r>
              <a:rPr lang="ru-RU" sz="1400" dirty="0" err="1" smtClean="0">
                <a:latin typeface="Times New Roman" pitchFamily="18" charset="0"/>
                <a:cs typeface="Times New Roman" pitchFamily="18" charset="0"/>
              </a:rPr>
              <a:t>Порушення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зору</a:t>
            </a:r>
            <a:r>
              <a:rPr lang="ru-RU" sz="1400" dirty="0" smtClean="0">
                <a:latin typeface="Times New Roman" pitchFamily="18" charset="0"/>
                <a:cs typeface="Times New Roman" pitchFamily="18" charset="0"/>
              </a:rPr>
              <a:t>, слуху, </a:t>
            </a:r>
            <a:r>
              <a:rPr lang="ru-RU" sz="1400" dirty="0" err="1" smtClean="0">
                <a:latin typeface="Times New Roman" pitchFamily="18" charset="0"/>
                <a:cs typeface="Times New Roman" pitchFamily="18" charset="0"/>
              </a:rPr>
              <a:t>опорнорухового</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апарату</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які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усуваються</a:t>
            </a:r>
            <a:r>
              <a:rPr lang="ru-RU" sz="1400" dirty="0" smtClean="0">
                <a:latin typeface="Times New Roman" pitchFamily="18" charset="0"/>
                <a:cs typeface="Times New Roman" pitchFamily="18" charset="0"/>
              </a:rPr>
              <a:t> корекційними </a:t>
            </a:r>
            <a:r>
              <a:rPr lang="ru-RU" sz="1400" dirty="0" err="1" smtClean="0">
                <a:latin typeface="Times New Roman" pitchFamily="18" charset="0"/>
                <a:cs typeface="Times New Roman" pitchFamily="18" charset="0"/>
              </a:rPr>
              <a:t>засобами</a:t>
            </a:r>
            <a:r>
              <a:rPr lang="ru-RU" sz="1400" dirty="0" smtClean="0">
                <a:latin typeface="Times New Roman" pitchFamily="18" charset="0"/>
                <a:cs typeface="Times New Roman" pitchFamily="18" charset="0"/>
              </a:rPr>
              <a:t> та не перешкоджають </a:t>
            </a:r>
            <a:r>
              <a:rPr lang="ru-RU" sz="1400" dirty="0" err="1" smtClean="0">
                <a:latin typeface="Times New Roman" pitchFamily="18" charset="0"/>
                <a:cs typeface="Times New Roman" pitchFamily="18" charset="0"/>
              </a:rPr>
              <a:t>здобуттю</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освіти</a:t>
            </a:r>
            <a:endParaRPr lang="uk-UA" sz="1400" dirty="0">
              <a:latin typeface="Times New Roman" pitchFamily="18" charset="0"/>
              <a:cs typeface="Times New Roman" pitchFamily="18" charset="0"/>
            </a:endParaRPr>
          </a:p>
        </p:txBody>
      </p:sp>
      <p:sp>
        <p:nvSpPr>
          <p:cNvPr id="8" name="TextBox 7"/>
          <p:cNvSpPr txBox="1"/>
          <p:nvPr/>
        </p:nvSpPr>
        <p:spPr>
          <a:xfrm>
            <a:off x="9135294" y="1519644"/>
            <a:ext cx="2660465" cy="1600438"/>
          </a:xfrm>
          <a:prstGeom prst="rect">
            <a:avLst/>
          </a:prstGeom>
          <a:noFill/>
        </p:spPr>
        <p:txBody>
          <a:bodyPr wrap="square" rtlCol="0">
            <a:spAutoFit/>
          </a:bodyPr>
          <a:lstStyle/>
          <a:p>
            <a:pPr algn="ctr"/>
            <a:r>
              <a:rPr lang="uk-UA" sz="1400" b="1" dirty="0" smtClean="0">
                <a:latin typeface="Times New Roman" pitchFamily="18" charset="0"/>
                <a:cs typeface="Times New Roman" pitchFamily="18" charset="0"/>
              </a:rPr>
              <a:t>моторні</a:t>
            </a:r>
          </a:p>
          <a:p>
            <a:pPr algn="just"/>
            <a:r>
              <a:rPr lang="ru-RU" sz="1400" dirty="0" smtClean="0">
                <a:latin typeface="Times New Roman" pitchFamily="18" charset="0"/>
                <a:cs typeface="Times New Roman" pitchFamily="18" charset="0"/>
              </a:rPr>
              <a:t>Незначні </a:t>
            </a:r>
            <a:r>
              <a:rPr lang="ru-RU" sz="1400" dirty="0" err="1" smtClean="0">
                <a:latin typeface="Times New Roman" pitchFamily="18" charset="0"/>
                <a:cs typeface="Times New Roman" pitchFamily="18" charset="0"/>
              </a:rPr>
              <a:t>порушення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опорно-рухового</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апарату</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які</a:t>
            </a:r>
            <a:r>
              <a:rPr lang="ru-RU" sz="1400" dirty="0" smtClean="0">
                <a:latin typeface="Times New Roman" pitchFamily="18" charset="0"/>
                <a:cs typeface="Times New Roman" pitchFamily="18" charset="0"/>
              </a:rPr>
              <a:t> не </a:t>
            </a:r>
            <a:r>
              <a:rPr lang="ru-RU" sz="1400" dirty="0" err="1" smtClean="0">
                <a:latin typeface="Times New Roman" pitchFamily="18" charset="0"/>
                <a:cs typeface="Times New Roman" pitchFamily="18" charset="0"/>
              </a:rPr>
              <a:t>призводять</a:t>
            </a:r>
            <a:r>
              <a:rPr lang="ru-RU" sz="1400" dirty="0" smtClean="0">
                <a:latin typeface="Times New Roman" pitchFamily="18" charset="0"/>
                <a:cs typeface="Times New Roman" pitchFamily="18" charset="0"/>
              </a:rPr>
              <a:t> до </a:t>
            </a:r>
            <a:r>
              <a:rPr lang="ru-RU" sz="1400" dirty="0" err="1" smtClean="0">
                <a:latin typeface="Times New Roman" pitchFamily="18" charset="0"/>
                <a:cs typeface="Times New Roman" pitchFamily="18" charset="0"/>
              </a:rPr>
              <a:t>ускладнень</a:t>
            </a:r>
            <a:r>
              <a:rPr lang="ru-RU" sz="1400" dirty="0" smtClean="0">
                <a:latin typeface="Times New Roman" pitchFamily="18" charset="0"/>
                <a:cs typeface="Times New Roman" pitchFamily="18" charset="0"/>
              </a:rPr>
              <a:t> в </a:t>
            </a:r>
            <a:r>
              <a:rPr lang="ru-RU" sz="1400" dirty="0" err="1" smtClean="0">
                <a:latin typeface="Times New Roman" pitchFamily="18" charset="0"/>
                <a:cs typeface="Times New Roman" pitchFamily="18" charset="0"/>
              </a:rPr>
              <a:t>освітній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діяльності</a:t>
            </a:r>
            <a:r>
              <a:rPr lang="ru-RU" sz="1400" dirty="0" smtClean="0">
                <a:latin typeface="Times New Roman" pitchFamily="18" charset="0"/>
                <a:cs typeface="Times New Roman" pitchFamily="18" charset="0"/>
              </a:rPr>
              <a:t> (плоско-вальгусна </a:t>
            </a:r>
            <a:r>
              <a:rPr lang="ru-RU" sz="1400" dirty="0" err="1" smtClean="0">
                <a:latin typeface="Times New Roman" pitchFamily="18" charset="0"/>
                <a:cs typeface="Times New Roman" pitchFamily="18" charset="0"/>
              </a:rPr>
              <a:t>деформація</a:t>
            </a:r>
            <a:r>
              <a:rPr lang="ru-RU" sz="1400" dirty="0" smtClean="0">
                <a:latin typeface="Times New Roman" pitchFamily="18" charset="0"/>
                <a:cs typeface="Times New Roman" pitchFamily="18" charset="0"/>
              </a:rPr>
              <a:t> стоп, </a:t>
            </a:r>
            <a:r>
              <a:rPr lang="ru-RU" sz="1400" dirty="0" err="1" smtClean="0">
                <a:latin typeface="Times New Roman" pitchFamily="18" charset="0"/>
                <a:cs typeface="Times New Roman" pitchFamily="18" charset="0"/>
              </a:rPr>
              <a:t>порушення</a:t>
            </a:r>
            <a:r>
              <a:rPr lang="ru-RU" sz="1400" dirty="0" smtClean="0">
                <a:latin typeface="Times New Roman" pitchFamily="18" charset="0"/>
                <a:cs typeface="Times New Roman" pitchFamily="18" charset="0"/>
              </a:rPr>
              <a:t> ОРА </a:t>
            </a:r>
            <a:r>
              <a:rPr lang="ru-RU" sz="1400" dirty="0" err="1" smtClean="0">
                <a:latin typeface="Times New Roman" pitchFamily="18" charset="0"/>
                <a:cs typeface="Times New Roman" pitchFamily="18" charset="0"/>
              </a:rPr>
              <a:t>і</a:t>
            </a:r>
            <a:r>
              <a:rPr lang="ru-RU" sz="1400" dirty="0" smtClean="0">
                <a:latin typeface="Times New Roman" pitchFamily="18" charset="0"/>
                <a:cs typeface="Times New Roman" pitchFamily="18" charset="0"/>
              </a:rPr>
              <a:t> т. д.)</a:t>
            </a:r>
            <a:endParaRPr lang="uk-UA" sz="1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4766" y="2952206"/>
            <a:ext cx="2468880" cy="830997"/>
          </a:xfrm>
          <a:prstGeom prst="rect">
            <a:avLst/>
          </a:prstGeom>
          <a:noFill/>
        </p:spPr>
        <p:txBody>
          <a:bodyPr wrap="square" rtlCol="0">
            <a:spAutoFit/>
          </a:bodyPr>
          <a:lstStyle/>
          <a:p>
            <a:pPr algn="ctr"/>
            <a:r>
              <a:rPr lang="uk-UA" sz="2400" dirty="0" smtClean="0">
                <a:latin typeface="Times New Roman" pitchFamily="18" charset="0"/>
                <a:cs typeface="Times New Roman" pitchFamily="18" charset="0"/>
              </a:rPr>
              <a:t>Навчальні труднощі</a:t>
            </a:r>
            <a:endParaRPr lang="uk-UA" sz="2400" dirty="0">
              <a:latin typeface="Times New Roman" pitchFamily="18" charset="0"/>
              <a:cs typeface="Times New Roman" pitchFamily="18" charset="0"/>
            </a:endParaRPr>
          </a:p>
        </p:txBody>
      </p:sp>
      <p:sp>
        <p:nvSpPr>
          <p:cNvPr id="9" name="TextBox 8"/>
          <p:cNvSpPr txBox="1"/>
          <p:nvPr/>
        </p:nvSpPr>
        <p:spPr>
          <a:xfrm>
            <a:off x="3370217" y="2129246"/>
            <a:ext cx="8072846" cy="2031325"/>
          </a:xfrm>
          <a:prstGeom prst="rect">
            <a:avLst/>
          </a:prstGeom>
          <a:noFill/>
        </p:spPr>
        <p:txBody>
          <a:bodyPr wrap="square" rtlCol="0">
            <a:spAutoFit/>
          </a:bodyPr>
          <a:lstStyle/>
          <a:p>
            <a:r>
              <a:rPr lang="ru-RU" dirty="0" smtClean="0">
                <a:latin typeface="Times New Roman" pitchFamily="18" charset="0"/>
                <a:cs typeface="Times New Roman" pitchFamily="18" charset="0"/>
              </a:rPr>
              <a:t>Учень засвоює програмний матеріал на початковому рівні з одного-двох предметів або окремі теми (мовно-літературного та математичного циклів). Незначні труднощі під час читання та письма, що загалом не перешкоджають розумінню прочитаного та формуванню письмового висловлювання, однак писемне мовлення містить окремі помилки одного, або різних типів;</a:t>
            </a:r>
          </a:p>
          <a:p>
            <a:endParaRPr lang="ru-RU" dirty="0" smtClean="0">
              <a:latin typeface="Times New Roman" pitchFamily="18" charset="0"/>
              <a:cs typeface="Times New Roman" pitchFamily="18" charset="0"/>
            </a:endParaRPr>
          </a:p>
          <a:p>
            <a:r>
              <a:rPr lang="uk-UA" dirty="0" smtClean="0">
                <a:latin typeface="Times New Roman" pitchFamily="18" charset="0"/>
                <a:cs typeface="Times New Roman" pitchFamily="18" charset="0"/>
              </a:rPr>
              <a:t>Труднощі засвоєння матеріалу, пов’язані з мовним бар’єром, адаптацією;</a:t>
            </a:r>
            <a:endParaRPr lang="uk-UA" dirty="0">
              <a:latin typeface="Times New Roman" pitchFamily="18" charset="0"/>
              <a:cs typeface="Times New Roman" pitchFamily="18" charset="0"/>
            </a:endParaRPr>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4766" y="2952206"/>
            <a:ext cx="2468880" cy="830997"/>
          </a:xfrm>
          <a:prstGeom prst="rect">
            <a:avLst/>
          </a:prstGeom>
          <a:noFill/>
        </p:spPr>
        <p:txBody>
          <a:bodyPr wrap="square" rtlCol="0">
            <a:spAutoFit/>
          </a:bodyPr>
          <a:lstStyle/>
          <a:p>
            <a:pPr algn="ctr"/>
            <a:r>
              <a:rPr lang="uk-UA" sz="2400" dirty="0" smtClean="0">
                <a:latin typeface="Times New Roman" pitchFamily="18" charset="0"/>
                <a:cs typeface="Times New Roman" pitchFamily="18" charset="0"/>
              </a:rPr>
              <a:t>Соціоадаптаційні труднощі</a:t>
            </a:r>
            <a:endParaRPr lang="uk-UA" sz="2400" dirty="0">
              <a:latin typeface="Times New Roman" pitchFamily="18" charset="0"/>
              <a:cs typeface="Times New Roman" pitchFamily="18" charset="0"/>
            </a:endParaRPr>
          </a:p>
        </p:txBody>
      </p:sp>
      <p:pic>
        <p:nvPicPr>
          <p:cNvPr id="4" name="Рисунок 3" descr="Без імені 1.png"/>
          <p:cNvPicPr>
            <a:picLocks noChangeAspect="1"/>
          </p:cNvPicPr>
          <p:nvPr/>
        </p:nvPicPr>
        <p:blipFill>
          <a:blip r:embed="rId3"/>
          <a:stretch>
            <a:fillRect/>
          </a:stretch>
        </p:blipFill>
        <p:spPr>
          <a:xfrm>
            <a:off x="3031007" y="1227907"/>
            <a:ext cx="8739412" cy="4177439"/>
          </a:xfrm>
          <a:prstGeom prst="rect">
            <a:avLst/>
          </a:prstGeom>
        </p:spPr>
      </p:pic>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f03431380_win32">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_50521054_TF03431380_Win32" id="{F5C4F664-817D-4E07-A67E-D8A51A28E88F}" vid="{959C0651-4267-47D3-BE90-AE5F67635E2F}"/>
    </a:ext>
  </a:extLst>
</a:theme>
</file>

<file path=ppt/theme/theme2.xml><?xml version="1.0" encoding="utf-8"?>
<a:theme xmlns:a="http://schemas.openxmlformats.org/drawingml/2006/main" name="Тема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tf03431380_win32</Template>
  <TotalTime>391</TotalTime>
  <Words>558</Words>
  <PresentationFormat>Произвольный</PresentationFormat>
  <Paragraphs>55</Paragraphs>
  <Slides>12</Slides>
  <Notes>12</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tf03431380_win32</vt:lpstr>
      <vt:lpstr>І рівень підтримки</vt:lpstr>
      <vt:lpstr>Лист МОН від 02.08.2022 № 1/8794-22 “Щодо діяльності психологічної служби у системі освіти в 2022/2023 навчальному році”   </vt:lpstr>
      <vt:lpstr>КАБІНЕТ МІНІСТРІВ УКРАЇНИ ПОСТАНОВА від 15     вересня 2021 р. № 957 Київ Про затвердження Порядку організації інклюзивного навчання у закладах загальної середньої освіти    ДОДАТОК 2</vt:lpstr>
      <vt:lpstr>Слайд 4</vt:lpstr>
      <vt:lpstr>Слайд 5</vt:lpstr>
      <vt:lpstr>Слайд 6</vt:lpstr>
      <vt:lpstr>Слайд 7</vt:lpstr>
      <vt:lpstr>Слайд 8</vt:lpstr>
      <vt:lpstr>Слайд 9</vt:lpstr>
      <vt:lpstr>Слайд 10</vt:lpstr>
      <vt:lpstr>Слайд 11</vt:lpstr>
      <vt:lpstr>Слайд 12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І рівень підтримки</dc:title>
  <dc:creator>Користувач Windows</dc:creator>
  <cp:lastModifiedBy>Користувач Windows</cp:lastModifiedBy>
  <cp:revision>26</cp:revision>
  <dcterms:created xsi:type="dcterms:W3CDTF">2023-05-11T10:28:08Z</dcterms:created>
  <dcterms:modified xsi:type="dcterms:W3CDTF">2023-05-15T06:08:32Z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